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Толстой. «Отец и сыновья»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рассказ о семье, согласии и силе дружбы.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и его книги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писал большие романы и короткие поучительные истории для детей. Он умел говорить просто о важном: о добре, семье, уважении и честности.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жизнь дала писателю богатый опыт, который он превращал в простые и мудрые истории.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датам жизни Льва Н. Толстого: 1828–1910.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82 года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прожил Лев Толстой и за это время создал много книг для детей.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спокоен, внимателен и умеет говорить так, чтобы дети его услышали. В его словах нет крика, зато есть забота и опыт.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не действие, а беседа. Именно разговор показывает, кто умеет слушать, кто спешит спорить и как рождается понимание.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сын по-своему смотрит на жизнь и не сразу соглашается с другими. Их разные характеры помогают увидеть, как трудно бывает договориться.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 читателя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напоминают, что в семье важны терпение, уважение и добрые отношения. Без них даже близким людям трудно быть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главная ценность
</a:t>
            </a:r>
            <a:endParaRPr lang="en-US" sz="2933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важен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в семье нет лишних людей. У каждого есть своё место, а значит, к каждому нужно относиться внимательно и по-доброму.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делает дом крепче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нет ссор, всем легче жить и работать. Спокойствие помогает слышать друг друга и решать даже непростые вопросы без обид.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Ссоры мешают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 и спор ради спора быстро портят настроение. В такой обстановке людям труднее помогать друг другу и сохранять добрые отношения.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объединяет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близкие умеют поддерживать друг друга, семья становится дружной и сильной. Это особенно понятно детям, потому что забота нужна каждому.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спокойно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не кричит и не спорит громко. Его спокойный голос помогает сыновьям остановиться и внимательнее подумать о своих словах и поступках.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— значит помогать понять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наказывает или приказывает. Отец объясняет так, чтобы дети сами увидели, где правда, а где упрямство.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сильнее строгости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чувствуется забота. Мудрый взрослый не хочет победить в споре, а хочет, чтобы детям стало лучше и спокойнее.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с пользой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отца простые, но очень нужные. Они помогают сыновьям понять главное: в семье важно уважать друг друга и не обижать близких.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отца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не сразу соглашаются друг с другом. Каждый смотрит на ситуацию по-своему и хочет настоять на своём.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приходит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сыновья лучше понимают смысл отцовского совета. Они видят, что спокойствие, уважение и согласие помогают семье жить дружно.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отцом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слушают слова отца и начинают замечать, что спорить легче, чем договариваться. Постепенно ребята задумываются о своих поступках.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сыновья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— сильнее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близкие держатся друг за друга, им легче справляться с трудностями. Толстой показывает, что дружная семья выдерживает больше, чем разделённая.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важнее споров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Братьям не стоит ссориться из-за пустяков. Мир в семье сохраняется там, где умеют слушать, уступать и относиться друг к другу с уважением.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делает добрее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родные помогают друг другу, в доме становится теплее и спокойнее. Такая поддержка учит быть внимательным и надёжным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запомнить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запомнить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немного событий, поэтому читатель быстро понимает, что происходит. Ничего лишнего — только то, что помогает увидеть главный урок.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ясно и без сложных выражений. Благодаря этому даже младшему школьнику легко следить за разговором героев и их мыслями.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смысл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сразу напоминает о том, как важно жить дружно, уважать старших и не спорить без причины. Такой вывод легко сохранить в памяти.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герои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сыновья выглядят как настоящая семья, а не как сказочные персонажи. Поэтому читателю проще узнать в них обычную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дома и уюта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защита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дом ощущается как место, где можно спокойно жить и не бояться ссоры. Здесь особенно важны доверие и добрые отношения.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 сближают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вместе решает повседневные дела, она становится дружнее. Совместный труд помогает каждому почувствовать себя нужным.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важнее богатства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напоминает, что уют создают не дорогие вещи, а внимание друг к другу. Самый красивый дом — тот, где люди ладят.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для всех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доме каждому легче отдыхать, учиться и радоваться. Там, где есть мир, появляется чувство надёжности и домашнего тепла.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родителям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 рассказе не просто старший в доме, а человек, чьё мнение нужно слушать внимательно. Толстой показывает: уважение начинается с умения слышать спокойный и разумный совет.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согласия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сыновья действуют вместе, семье легче справляться с трудностями и не тратить силы на споры. Автор убеждает, что согласие делает близких людей дружнее и сильнее.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Братская дружба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должны поддерживать друг друга, а не соперничать из-за пустяков. В рассказе видно: добрые отношения между ними помогают сохранить мир в доме и спокойствие в душе.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доброта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 и обиды только мешают жить спокойно, а терпение помогает найти общий язык. Толстой напоминает, что доброта в семье часто важнее громких слов и споров.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65644"/>
            <a:ext cx="694376" cy="5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65588"/>
            <a:ext cx="694515" cy="5556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59204"/>
            <a:ext cx="698568" cy="5588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Уступить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умеет уступать, он не слабый, а мудрый. В рассказе это помогает сохранить мир между близкими и не превращать обычный разговор в ссору.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забота проявляется в делах, а не в обещаниях. Помощь показывает, что человек думает не только о себе, но и о семье рядом с ним.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особенно важна, когда кому-то трудно или неловко. Доброе слово и спокойный поступок помогают брату или сестре почувствовать себя увереннее и спокойнее.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спорить зря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лучше вовремя остановиться, чем продолжать спор из упрямства. Толстой показывает, что сдержанность и мирный тон сохраняют дружбу лучше любых громких объяснений.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поступки
</a:t>
            </a:r>
            <a:endParaRPr lang="en-US" sz="300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поступки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Толстого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Толстого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41314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так, чтобы смысл был понятен сразу. Его слова знакомы детям, поэтому история читается легко и без лишнего напряжения.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05992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нет длинных и сложных построений. Короткие фразы помогают быстро следить за разговором и не отвлекаться от главной мысли.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798835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выражения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в тексте работает на смысл. Благодаря этому сразу видно, кто рассудителен, кто упрям, а кто старается сохранить мир.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991679" y="1813561"/>
            <a:ext cx="16998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повышает голос и не нагнетает события. Спокойная речь делает рассказ похожим на мудрый разговор, после которого хочется задуматься.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60474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важно слушать старших, помогать близким и не спорить по пустякам. Тогда в семье становится теплее, а обычные дела идут дружнее и легче.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без согласия трудно делать общую работу. Когда ребята умеют договариваться, они быстрее справляются с заданием и не мешают друг другу.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дворе или на перемене полезно уметь ждать очереди, делиться и мирно решать спор. Тогда игра остаётся весёлой, а не превращается в шумную ссору.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дело получается лучше, когда каждый делает свою часть и помогает другим. Рассказ напоминает школьникам: вместе можно сделать больше, чем поодиночке.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братья держатся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слышат друг друга и не тянут одеяло каждый на себя. В таком доме даже трудная работа становится легче, потому что рядом есть плечо брата и спокойный разговор вместо ссоры.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тянет в свою сторону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братья упрямятся и спорят, в комнате сразу становится тесно от обид. Тогда даже простое дело идёт медленно, а мама и отец чувствуют лишнее напряжение и усталость.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для братьев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рассказ у Толстого создаёт спокойное, серьёзное настроение и показывает, что добрый совет может изменить поведение сильнее, чем громкие слова.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рассказа Л. Н. Толстого «Отец и сыновья»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способен мягко научить важному семейному правилу.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писал такие истории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8677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через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хотел показать детям и взрослым, как выглядят добрые поступки в обычной жизни. Поэтому в его рассказах герои не просто говорят о хорошем, а делают выбор, который можно понять и запомнить.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8712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просто о важном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выбирал ясные слова и короткие сцены, чтобы мысль доходила до читателя без лишних трудностей. Так даже маленький рассказ превращался в серьёзный урок о семье, честности и мире.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9064" y="2151466"/>
            <a:ext cx="2342493" cy="22054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полезный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верил, что книга должна не только рассказывать историю, но и помогать человеку стать лучше. Поэтому его произведения часто заканчиваются понятной мыслью, которую легко применить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2144917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4367" y="2133101"/>
            <a:ext cx="284438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624" y="2166491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0512" y="2133101"/>
            <a:ext cx="455100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56100" y="2166491"/>
            <a:ext cx="485400" cy="3883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 рассказе — это место, где особенно важны забота, доверие и общий порядок. Именно в семье человек учится поддерживать близких и быть внимательным к ним.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показывает спокойствие, опыт и умение говорить разумно. Его образ напоминает, что старшие могут помогать не криком, а добрым и твёрдым советом.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Сыновья в рассказе разные, но им всем нужно учиться слушать и понимать друг друга. Через их поведение Толстой показывает, как важно взрослеть в мире, а не в споре.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помогает братьям быть сильнее и смелее в трудной ситуации. Когда рядом есть друг или брат, даже обычное дело становится легче и радостнее.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делает дом спокойным, а общие дела — успешными. Это слово точно передаёт главную мысль рассказа: вместе жить лучше, чем постоянно ссориться.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 читатель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не спорят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умеют слушать друг друга, дом становится тихим и надёжным, как тёплый плед в холодный вечер. В такой атмосфере легче работать, учиться и просто радоваться вместе, не тратя силы на пустые обиды.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дружных братьев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Братья, которые держатся вместе, похожи на крепкую связку палочек: по отдельности их легко сломать, а вместе — почти невозможно. Толстой показывает, что поддержка делает семью спокойнее, а людей — увереннее и добрее.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пригодится всегда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напоминает: уважение, доброта и согласие помогают семье быть крепкой. Этот простой урок понятен даже детям, потому что он нужен каждый день в жизни.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2026-05-27T14:01:47Z</dcterms:created>
  <dcterms:modified xsi:type="dcterms:W3CDTF">2026-05-27T14:01:47Z</dcterms:modified>
</cp:coreProperties>
</file>