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научных областей: от природы до технологий.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науки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науки различаются вопросами, объектами и методами. Одни изучают природу, другие — человека, третьи — числа и программы. Вместе они помогают лучше понимать мир и решать практические задачи.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научный мир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наука в жизни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помогает находить ответы там, где обычного предположения недостаточно. Она опирается на факты, чтобы объяснять явления природы, работу техники и жизнь общества.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ответов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позволяют создавать лекарства, проверять способы лечения и делать диагностику точнее. Благодаря науке врачи лучше понимают причины болезней и пути их предотвращения.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здоровью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открытия лежат в основе телефонов, интернета, транспорта и многих бытовых устройств. Научные идеи превращаются в удобные решения, которыми люди пользуются каждый день.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вокруг нас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эксперимент позволяют проверить, верна ли идея. Если результаты не подтверждают предположение, учёные меняют его и снова проверяют, пока не получат надёжный вывод.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идей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наблюдения к проверке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идея проходит путь от наблюдения до уточнённого вывода.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науки делятся на области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области науки свой круг вопросов. Физика объясняет движение и энергию, биология — живые организмы, а общественные науки — поведение людей и устройство общества.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науки на области помогает глубже изучать сложные темы. Когда есть специализация, учёные быстрее накапливают знания и точнее отвечают на конкретные вопросы.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подбирают под задачу. Где-то важно измерение, где-то — наблюдение, опрос, сравнение или моделирование, чтобы получить точный и проверяемый результат.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изучения тоже различаются. Одни науки работают с атомами и силами, другие — с клетками, третьи — с городами, семьями и целыми странами.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науки: общий взгляд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6138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 изучают мир природы и его законы. Они помогают понять, как движутся тела, из чего состоят вещества и почему меняются живые организмы.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137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природы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8896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этих наук заметны в повседневной жизни. Лекарства, связь, транспорт и прогноз погоды основаны на знаниях о природе и её закономерностях.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28895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 жизни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51654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помогает заметить явление и описать его без лишних предположений. Так учёные собирают первые сведения о природных объектах и процессах.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51653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74412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позволяет проверить, как изменится результат при новых условиях. Он помогает отделить случайность от настоящей причины и сделать вывод надёжнее.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74411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
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97170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делает данные точными и сравнимыми. Температура, масса, скорость и время становятся основой для расчётов, моделей и проверяемых научных выводов.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97169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5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Физика: движение и энергия
</a:t>
            </a:r>
            <a:endParaRPr lang="en-US" sz="2200" dirty="0"/>
          </a:p>
        </p:txBody>
      </p:sp>
      <p:sp>
        <p:nvSpPr>
          <p:cNvPr id="16" name="Text 2"/>
          <p:cNvSpPr txBox="1"/>
          <p:nvPr/>
        </p:nvSpPr>
        <p:spPr>
          <a:xfrm>
            <a:off x="949313" y="1389475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физика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949313" y="1668500"/>
            <a:ext cx="5114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объясняет, как движутся предметы и что заставляет их менять скорость. Она изучает силу, энергию, свет и электричество как части одного мира.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949313" y="5794550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опытами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949313" y="6073575"/>
            <a:ext cx="5114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помогают увидеть закономерность на практике. Если условия изменить, результат тоже меняется, и это подтверждает или уточняет физическую модель.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949313" y="4693281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и измерения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949313" y="4972306"/>
            <a:ext cx="5114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явления, физики используют измерения и расчёты. Они сравнивают значения, ищут зависимости и строят законы, которые можно проверить снова.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949313" y="35920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949313" y="3871038"/>
            <a:ext cx="5114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Зарядка телефона работает благодаря электрическому току. Физика описывает, как энергия передаётся по проводам и превращается в полезную работу устройства.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949313" y="2490744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движения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949313" y="2769769"/>
            <a:ext cx="5114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велосипед едет по ровной дороге, трение уменьшается, и движение становится легче. Такие примеры показывают, как физика объясняет поведение обычных вещей вокруг нас.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Химия: вещества и реакции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6585300" y="12522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изучает вещества, из которых состоит всё вокруг, и то, как они превращаются друг в друга. Она объясняет, почему одни материалы растворяются, а другие нет.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585300" y="55806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нужна химия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знания нужны в медицине, пищевой промышленности и создании новых материалов. Без них трудно разрабатывать безопасные и полезные продукты.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6585300" y="44985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химика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Химики работают с пробирками, реактивами и весами. Они внимательно наблюдают цвет, запах, осадок и выделение газа, чтобы понять, что произошло в опыте.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585300" y="34164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нагрева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нагревании белок яйца меняет свойства и становится твёрже. Это пример того, как температура может влиять на строение вещества.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585300" y="23343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сода смешивается с уксусом, выделяется газ. Такой опыт показывает, что при реакции появляются новые вещества с другими свойствами.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Биология: жизнь на разных уровнях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6138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изучает живые организмы на разных уровнях: от клетки до экосистемы. Она помогает понять, как устроена жизнь и как всё живое связано между собой.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137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жизни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8896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тянутся к свету, потому что он нужен им для питания. Этот простой пример показывает, как живые организмы приспосабливаются к условиям среды.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28895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свет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51654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микроскопом биологи рассматривают клетки и мелкие структуры, которые не видно невооружённым глазом. Так можно сравнивать строение организмов и находить различия между ними.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51653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клеток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74412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полевых исследованиях учёные наблюдают животных и растения в естественной среде. Такой подход помогает понять, как виды живут, размножаются и приспосабливаются.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74411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природе
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97170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также объясняет эволюцию — постепенное изменение живых существ во времени. Это помогает увидеть, почему на Земле так много разных форм жизни.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97169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видов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космос: большие системы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6585300" y="12522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изучает строение Земли, горные породы и процессы, которые меняют поверхность планеты. Эти знания нужны, чтобы понимать землетрясения, полезные ископаемые и историю нашей планеты.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585300" y="55806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вулканов, океанов и движения плит помогает связать процессы внутри Земли с тем, что происходит на её поверхности. Так науки о Земле объясняют большие природные изменения.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6585300" y="44985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исследует планеты, звёзды, галактики и другие объекты Вселенной. Благодаря наблюдениям учёные узнают, как устроено космическое пространство и как движутся небесные тела.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585300" y="34164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Климатология рассматривает долгие изменения температуры, осадков и ветров. Она показывает, чем отличается обычная погода от климата и почему климат может меняться.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585300" y="23343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прогноз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Метеорология объясняет погоду и помогает составлять прогнозы на ближайшие часы и дни. Для этого используют данные станций, спутников и компьютерных моделей атмосферы.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Вселенную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астрономы выбирают участок неба и долго наблюдают его в разные моменты времени. Это позволяет заметить движение планет, вспышки звёзд и изменения яркости далеких объектов.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неба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собирают больше света, чем человеческий глаз, поэтому помогают увидеть очень слабые и удалённые объекты. Радиотелескопы улавливают сигналы, которые не видны в обычном свете.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приборы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работают над атмосферой Земли и снимают космос без помех облаков и света города. Их данные особенно полезны для изучения горячих, холодных и очень далёких областей Вселенной.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космоса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наблюдения превращаются в изображения, карты и таблицы измерений. По ним учёные сравнивают объекты, ищут закономерности и уточняют, как устроены звёзды, туманности и галактики.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наблюдений к выводам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Математика: язык науки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1524925" y="1372261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чисел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1524925" y="1685711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помогает описывать мир через точные числа и отношения между ними. С её помощью можно сравнивать размеры, находить расстояния и проверять, верен ли полученный ответ.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1524925" y="2376180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вокруг нас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1524925" y="268963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и формы нужны не только на уроках геометрии. Они помогают проектировать здания, чертить карты, объяснять симметрию в природе и понимать, как меняются объекты в пространстве.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1524925" y="3380099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закономерностей
</a:t>
            </a:r>
            <a:endParaRPr lang="en-US" sz="1400" dirty="0"/>
          </a:p>
        </p:txBody>
      </p:sp>
      <p:sp>
        <p:nvSpPr>
          <p:cNvPr id="20" name="Text 7"/>
          <p:cNvSpPr txBox="1"/>
          <p:nvPr/>
        </p:nvSpPr>
        <p:spPr>
          <a:xfrm>
            <a:off x="1524925" y="3693549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позволяют замечать повторяющиеся связи в данных и событиях. Если правило найдено, его можно использовать для прогнозов, построения моделей и решения новых задач.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524925" y="4384019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
</a:t>
            </a:r>
            <a:endParaRPr lang="en-US" sz="1400" dirty="0"/>
          </a:p>
        </p:txBody>
      </p:sp>
      <p:sp>
        <p:nvSpPr>
          <p:cNvPr id="22" name="Text 9"/>
          <p:cNvSpPr txBox="1"/>
          <p:nvPr/>
        </p:nvSpPr>
        <p:spPr>
          <a:xfrm>
            <a:off x="1524925" y="4697469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математике важен не только результат, но и путь к нему. Доказательство показывает, почему утверждение верно, и делает вывод надёжным для всех, кто его проверяет.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1524925" y="5387938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для наук
</a:t>
            </a:r>
            <a:endParaRPr lang="en-US" sz="1400" dirty="0"/>
          </a:p>
        </p:txBody>
      </p:sp>
      <p:sp>
        <p:nvSpPr>
          <p:cNvPr id="24" name="Text 11"/>
          <p:cNvSpPr txBox="1"/>
          <p:nvPr/>
        </p:nvSpPr>
        <p:spPr>
          <a:xfrm>
            <a:off x="1524925" y="5701388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математика становится общим языком для физиков, биологов, инженеров и программистов. Она помогает им говорить точно, сравнивать результаты и строить общие модели.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результаты учебного опроса класса о любимом виде спорта. Видно, что ответы распределены неравномерно, поэтому важна общая картина, а не один случайный ответ.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выбрали футбол; реже всего — шахматы. Статистика помогает увидеть предпочтения группы, а не опираться на отдельные мнения.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опроса класса, 2025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 вероятность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Информатика: алгоритмы и данные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 — это точная последовательность шагов, которую можно выполнить без догадок. Он помогает решать задачи, если действия понятны, логичны и идут в нужном порядке.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алгоритм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записывает алгоритм на языке, понятном компьютеру. Благодаря этому машина может считать, искать информацию, строить графики и выполнять повторяющиеся операции быстрее человека.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для машины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нужно не только собрать, но и правильно обработать. Информатика учит хранить их, сортировать, сравнивать и находить в больших массивах важные признаки и связи.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данными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 помогают проверять идеи без опасных или дорогих опытов. Так можно изучать погоду, движение транспорта, распространение информации и многие другие процессы.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и прогнозы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науки: как живёт общество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Социология рассматривает, как люди объединяются в группы, какие роли выполняют и как возникают правила совместной жизни. Для этого используют опросы, наблюдения и сравнение разных сообществ.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и отношения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объясняет, как люди выбирают между желаниями и возможностями, как распределяются ресурсы и почему меняются цены. Её выводы помогают понимать повседневные решения семей и стран.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 ресурсы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Политология изучает власть, законы и способы управления обществом. Она показывает, как принимаются решения, как работают выборы и почему важны правила для всех участников жизни.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правила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связывает людей с пространством: где живут, как расселены, чем отличаются территории. Карты и схемы помогают увидеть, как природа и деятельность человека меняют место жизни.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пространство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Психология: мысли и поведение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мы думаем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изучает, как человек воспринимает информацию и принимает решения. Она помогает понять, почему один и тот же урок запоминается по-разному у разных учеников.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исследуют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 проверяют свои выводы с помощью тестов, наблюдений и бесед. Это позволяет не гадать о причинах поведения, а опираться на проверяемые данные.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лучше работает, если материал повторять небольшими частями и делать паузы. Такой способ помогает мозгу успевать закреплять сведения и не перегружаться.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влияют на внимание, поведение и общение. Когда человек волнуется или радуется, он может по-разному отвечать на вопросы, решать задачи и реагировать на события.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619487"/>
            <a:ext cx="5955300" cy="14888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по общественным наукам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Социология, экономика, политология и география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разные общественные науки отвечают на разные вопросы, но часто используют похожие методы и опираются на данные.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науки изучают общество с разных сторон: людей, деньги, власть и пространство. Вместе они дают более полную картину жизни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науки работают вместе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одной науки к совместному решению задачи через объединение методов и знаний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технологии: от идеи к устройству
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задачи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учёные и инженеры формулируют задачу: что именно должно делать устройство и в каких условиях оно будет работать. Без ясной цели невозможно выбрать подходящие знания и материалы.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решений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подбирают научные принципы. Для фильтра воды важны свойства веществ, движение жидкости и безопасность материалов, чтобы устройство действительно очищало воду, а не только выглядело убедительно.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образца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создают прототип и проверяют его в реальных условиях. Инженеры смотрят, выдерживает ли он нагрузку, как быстро работает и насколько удобно им пользоваться.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испытания показывают слабые места, конструкцию меняют и тестируют снова. Так научная идея постепенно становится полезным, надёжным и доступным устройством.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соединяет наблюдение, вопрос и проверку, а разные области дополняют друг друга. Чем лучше мы понимаем природу, человека и технологии, тем больше решений можем создать.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открывает новые пути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2026-07-25T20:49:16Z</dcterms:created>
  <dcterms:modified xsi:type="dcterms:W3CDTF">2026-07-25T20:49:16Z</dcterms:modified>
</cp:coreProperties>
</file>