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единства Италии в XIX веке: обзор и ключевые вопросы
</a:t>
            </a:r>
            <a:endParaRPr lang="en-US" sz="2423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причины, путь и последствия объединения Италии в XIX веке.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раздробленная Италия в начале XIX века
</a:t>
            </a:r>
            <a:endParaRPr lang="en-US" sz="200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Италия была разделена на множество государств, управляемых иностранцами. Идеи Просвещения и события наполеоновской эпохи пробудили национальное самосознание и стремление к единству.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Италии начала XIX века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состояла из Пьемонт-Сардинии, Неаполитанского королевства, Папской области и Ломбардо-Венецианского королевства. Многие территории контролировались Австрией и Францией, что затрудняло национальное единство.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политические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государстве были свои законы, традиции и уровень развития. Север и юг отличались по культуре и экономике, что отражало сложность объединения.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иностранных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державы управляли значительными территориями, подавляя национальные движения и поддерживая раздробленность ради собственных интересов.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 и идеологи объединения
</a:t>
            </a:r>
            <a:endParaRPr lang="en-US" sz="257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«Молодая Италия» Джузеппе Мадзини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1831 году, организация распространяла идеи национальной независимости и республики, вдохновляя молодежь на борьбу за единство страны.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Карбонарии — тайные патриоты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организация выступала против иностранного господства и боролась за народное представительство, используя скрытые методы и символику.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национального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равенство, и объединение нации стали ключевыми принципами, которые объединяли различные движения и подпитывали общий патриотизм.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движения за единство Италии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государственный стратег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Пьемонта, который строил альянсы и дипломатией интегрировал Север Италии под монархией.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— идеолог-демократ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«Молодой Италии», он пропагандировал республиканские идеи и народное участие в управлении страной.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— военный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народных восстаний и экспедиций, он объединил южные регионы благодаря своим военным успехам и поддержке населения.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процесса объединения, XIX век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объединения Италии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расширял территорию и укреплял внутреннюю интеграцию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присоединение способствовало устойчивому росту национального единства.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поражение, эти события заложили основу для последующих объединительных усилий и национального пробуждения.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австрийские войска подавили восстания, восстановив прежние порядки в разделённых итальянских территориях.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охватили Милан, Венецию и Рим, где люди требовали независимости от иностранного контроля.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1848—1849 гг.: первая волна объединительных попыток
</a:t>
            </a:r>
            <a:endParaRPr lang="en-US" sz="16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и экспедиция Тысячи: подвиг ради единства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на Сицилии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1860 года Гарибальди с тысячей добровольцев начал освобождение Сицилии, поддержанное местным населением.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Палермо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этап экспедиции — захват Палермо, который укрепил позиции объединенцев в Южной Италии.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успехов на Сицилии войска Гарибальди пересекли морской пролив и начали поход на материковую часть Италии.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Неаполе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Неаполя стал кульминацией кампании, обеспечив объединение южных областей с северными территориями.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единой Италии: последовательное присоединение регионов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исторические хронологии и карты объединения Италии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дипломатический лидер объединения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активно использовал дипломатические отношения, особенно с Францией, чтобы ослабить австрийское влияние в Италии и расширить территории Пьемонта.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внедрял реформы, развивал железнодорожную сеть и промышленность, что способствовало модернизации Северной Италии и подготовке к объединению.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объединения: провозглашение Королевства Италия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на престол нового государства взошёл Виктор Эммануил II, ознаменовав начало Королевства Италия. Это событие стало важнейшим этапом в становлении единой страны на Аппенинском полуострове.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после Австро-прусской войны к Италии присоединилась Венеция, а в 1870-м был взят Рим — последний крупный регион, завершивший процесс объединения и формирование национального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после объединения: Север против Юга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Настороженность и сопротивление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регионы восприняли новое государство с подозрением, так как изменение власти сопровождалось социальными и экономическими трудностями. Недовольство аграрными реформами и рост бандитизма подрывали стабильность на этой территории.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разрыв между Севером и Югом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Италия быстро развивалась за счёт промышленности, тогда как Юг оставался преимущественно аграрным. Этот дисбаланс препятствовал формированию единой экономической политики и усугублял социальные различия.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лучших условий жизни многие жители Юга покидали страну. Эмиграция стала массовым явлением конца XIX — начала XX века, существенно повлияв на демографическую и социальную структуру Италии.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сравнений основных показателей Северной и Южной Италии после объединения иллюстрирует разрыв в демографии, образовании и экономическом развитии, что подчёркивает вызовы интеграции.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экономические исследования Италии конца XIX века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объединения: дисбаланс между Севером и Югом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 развитый Север значительно опережал аграрный Юг, что приводило к экономическому неравенству и росту эмиграции.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объединения Италии вдохновил германское национальное движение, играя ключевую роль в формировании подходов к созданию Германии как единого государства.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в Греции, Сербии и Польше черпали силы в итальянской волне патриотизма, что усилило стремления к национальной независимости в Европе.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единство продемонстрировало силу народных движений и дипломатии, став образцом взаимодействия разных политических сил ради общей цели.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единой Италии усилило европейские националистические настроения, повышая значение идеи самоопределения и влияя на международные отношения.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объединения на Европу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Италии в Европе после объединения
</a:t>
            </a:r>
            <a:endParaRPr lang="en-US" sz="1717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Италия стала одной из ведущих европейских держав, укрепив позиции на мировой арене. Вступление в Тройственный союз с Германией и Австро-Венгрией расширило её политические и военные возможности.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Италии в международной дипломатии и колониальных амбициях изменило баланс сил в Европе, что способствовало возрастанию конкуренции между державами в конце XIX — начале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перемены после объединения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строились железные дороги, соединяющие различные регионы страны. Это способствовало ускорению торговых потоков и интеграции экономических зон, укрепляя единство государства.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фабрик
</a:t>
            </a:r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предприятия, особенно на Севере Италии, что стимулировало экономический прогресс и появление промышленного пролетариата, создавая предпосылки для социальных изменений.
</a:t>
            </a:r>
            <a:endParaRPr lang="en-US" sz="1313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школы и академии, расширяя доступ к образованию. Введение единой системы валют и законов укрепило государственность и способствовало формированию национального сознания.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и культура после объединения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 итальянского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 получил признание как единый язык государства, что способствовало укреплению национального единства и облегчению коммуникации между регионами, ранее разделёнными диалектами.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периода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 и литературные труды отражали темы борьбы за независимость и единство страны, вдохновляя поколение граждан на патриотические действия и укрепляя чувство национальной принадлежности.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государственные праздники, памятники героям объединения и другие символы, которые помогали формировать чувство общности и гордости за новое итальянское государство.
</a:t>
            </a:r>
            <a:endParaRPr lang="en-US" sz="13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автономии регионов остаются острыми, особенно в Северной Италии, где политическое движение «Лига Севера» выступает за расширение самостоятельности и местного самоуправления.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между северными и южными регионами затрудняет создание единой стратегии развития, что обостряет социальные и культурные разногласия внутри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вопрос остаётся важной темой общественного и политического диалога, связанной с историческими проблемами и необходимостью поиска путей интеграции и справедливого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 единстве Италии в XXI веке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регионов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насчитывает современная Италия, отражая богатое культурное и историческое разнообразие страны.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объединения показала, что национальное единство не исключает сохранения уникальных региональных особенностей и самобытности, что продолжает влиять на политику и культуру.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о региональном делении Италии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 значение объединения Италии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стало результатом постоянной борьбы и компромиссов. Сегодня оно служит уроком важности единства и уважения регионального разнообразия в построении сильной нации.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2026-05-10T23:33:18Z</dcterms:created>
  <dcterms:modified xsi:type="dcterms:W3CDTF">2026-05-10T23:33:18Z</dcterms:modified>
</cp:coreProperties>
</file>