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поэт деревни»: Сергей Есенин и его место в русской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соединивший деревенскую Русь, живую речь и трагедию эпохи.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вошёл в литературу на фоне войн, революций и распада старого уклада. Его поэзия выросла из крестьянской культуры, но откликнулась и на поиски Серебряного века, сохранив народную интонацию.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время перемен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родился 21 сентября 1895 года в Константинове Рязанской губернии. Детство в крестьянской среде рано приучило его к живой речи, песне и наблюдению за природой.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сыграли дедушка и бабушка по матери: сказки, духовные стихи, церковная культура и домашний уклад стали первыми источниками его образного мира и поэтической памяти.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земском училище и церковно-учительской школе дала грамотность и знакомство с книгой, но главным учителем остались народный быт, родной край и устное слово.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истоки поэтического слуха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Константиново, Ока, поля и деревенская улица в поэзии Есенина становятся не фоном, а живой средой. Здесь слышны запахи, звуки и движение времени.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идеал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изба, дорога, снег и сенокос связаны с детством, ностальгией и утратой гармонии. Из этого мира возникает его образ деревни как духовного центра России.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как художественная модель родины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менялись не только события жизни, но и художественный тон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ранней крестьянской лирики Есенин приходит к более сложной исповедальной и исторической интонации.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и датам публикаций Сергея Есенина; 1895–1925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Есенина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9764" y="3304813"/>
            <a:ext cx="222097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сразу выделился звучанием стихов: в них слышались песенность, простота и уверенная опора на живую русскую речь, что привлекало внимание редакторов и читателей.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Столичная печать быстро заметила молодого автора. Его ранние тексты показали редкое сочетание фольклорной основы и тонкой лирической культуры.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знакомства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Николаем Клюевым укрепило репутацию Есенина как «крестьянского поэта» и помогло ему войти в круг профессиональных литераторов.
</a:t>
            </a:r>
            <a:endParaRPr lang="en-US" sz="1378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умел читать стихи так, что интонация становилась частью смысла. Артистизм и запоминающийся облик усиливали эффект его выступлений.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Есенин вошёл в литературную среду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показывают, как менялись темы, интонации и художественный кругозор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времени в его поэзии усиливаются исповедальность, драматизм и стремление осмыслить личную судьбу.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Сергея Есенина, 1916–1925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сборники Есенина и их смысловые акценты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Есенина потому, что он с редкой художественной силой запечатлел уходящий мир патриархальной деревни, который в XX веке стремительно разрушался историей и модернизацией.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деревня — не только место рождения, но и нравственный идеал. Через мотивы прощания, утраты и ностальгии поэт превращает личную память в образ России, которой уже нет в прежнем виде.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«последнего поэта деревни»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Есенина никогда не служит простым украшением: берёза, луна, заря или метель точно передают состояние лирического героя и внутренний тон стихотворения.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его стихах одушевлена. Деревья, ветер, река и небо ведут себя как живые участники мира, а не как неподвижный фон.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природные образы раскрываются память, любовь, родина и течение времени. Пейзаж помогает сказать о чувствах без прямого психологического объяснения.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есенинская лирика легко запоминается: конкретная деталь у него всегда несёт эмоциональный и смысловой заряд.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главный художественный язык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Революцию Есенин сначала воспринимает как шанс на обновление и справедливое переустройство жизни, ожидая перемен, которые изменят Россию к лучшему.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1918–1920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нарастает чувство разлома: старый деревенский уклад исчезает, а вместе с ним рушится привычный мир поэта и его представление о гармонии.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1921–1923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усиливаются тревога, надлом и ощущение исторической катастрофы. Разрыв между мечтой и реальностью становится одной из главных тем.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1924–1925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звучит как подведение итогов: Россия видится на пороге утраты прежнего облика, а личное переживание приобретает трагическую остроту.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и переоценка исторического пути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деревенской лирики к трагической исповеди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 показывает, как менялись жизненный опыт, художественный тон и самоощущение лирического героя Есенина.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 Есенина редко строятся на спокойной гармонии: в них чаще слышны нежность, сожаление и тревога, которые делают чувство хрупким и уязвимым.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биография, семейные напряжения и эмоциональная неустойчивость усиливали исповедальность: переживание разлуки у него становится не частным эпизодом, а частью внутренней драмы.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любовная тема у Есенина приобретает обобщённый смысл: через вину, память и утрату близости он показывает не только судьбу отношений, но и судьбу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личная судьба поэта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Есенина постоянно переплетаются: пейзаж, чувство и история редко существуют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ось его лирики — родина и утраченный мир; остальные темы раскрывают личное и историческое измерения этой потери.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Сергея Есенина; тематический обзор лирики 1910–1920-х годов.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Есенина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Имажинистский эксперимент и есенинская самобытность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имажинизме Есенин попробовал строить стих так, чтобы каждая строка работала как зрительный и смысловой удар. Образ становился не украшением, а главным носителем мысли. При этом поэт не отказался от естественной напевности и ясного ритма, которые отличали его с первых сборников.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в новой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Авангардная среда начала 1920-х требовала смелых разрывов и неожиданных сочетаний. Есенин принял этот вызов, но сохранил связь с народной песней, разговорной интонацией и прозрачной лексикой. Благодаря этому его эксперимент не разрушил поэзию, а расширил её выразительные возможности.
</a:t>
            </a:r>
            <a:endParaRPr lang="en-US" sz="89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шумом эпохи и личным голосом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имажинизм стал способом ответить на бурную эпоху без потери собственной интонации. Его стихи этого времени звучат резче и контрастнее, но остаются узнаваемо есенинскими: за эффектной образностью всегда слышна личная боль, память о деревне и внутренний поиск опоры.
</a:t>
            </a:r>
            <a:endParaRPr lang="en-US" sz="8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«Пугачёв» показывает исторический бунт как столкновение народной энергии с жёстким ходом истории; здесь особенно заметны масштаб, драматизм и интерес поэта к сильному характеру.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«Анне Снегиной» личные воспоминания переплетаются с революционными переменами, а частная история героя становится способом увидеть, как эпоха входит в человеческую судьбу.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«Страна негодяев» усиливает сатирическое звучание: в ней Есенин резко оценивает нравственное разложение и социальную фальшь, не ограничиваясь только лирическим голосом.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«Чёрном человеке» предельно остро раскрываются раздвоение личности, вина и страх перед самим собой. Эта поэма подводит к самой трагической точке его внутреннего мира.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и крупные произведения Есенина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Серебряного века: сопоставление художественных систем Блока, Маяковского, Клюева и Есенина.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другие поэты Серебряного века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Есенин отличается от крупнейших поэтов своей эпохи и в чём состоит его особая художественная интонация.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занимает отдельную позицию: его поэзия менее декларативна, чем у Маяковского, и более земная, чем у символистов, при этом сохраняет народную основу.
</a:t>
            </a:r>
            <a:endParaRPr lang="en-US" sz="13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Усиливаются усталость, болезни и внутреннее напряжение. В поздних стихах заметны прощание, одиночество и тревога перед будущим, а тон становится более сдержанным и горьким.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этого года всё чаще звучит как подведение итогов. Есенин обострённо переживает собственное неблагополучие и ощущение духовного исчерпания, которое уже трудно скрыть в поэзии.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декабря 1925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погиб в Ленинграде в гостинице «Англетер». Его смерть стала символом трагической судьбы художника, не нашедшего мирного согласия ни с эпохой, ни с самим собой.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трагический финал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запоминаются, потому что в них соединены простота речи, ритм и эмоциональная точность.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Есенина держится на ясной интонации и способности говорить о личном так, что оно становится общим.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рецепции поэзии Есенина в школе, литературной критике и музыкальной культуре.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Есенин остаётся одним из самых читаемых поэтов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утвердил деревню не только как бытовое пространство, но и как носитель исторической памяти, нравственного опыта и утраченной гармонии, важной для понимания России.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соединил фольклор, разговорную интонацию и музыкальность стиха с модернистской образностью, расширив выразительные возможности русской поэзии без утраты ясности.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органично вошли в песенную традицию, а затем — в авторскую песню и массовую культуру, сохраняя высокую степень узнаваемости у разных поколений.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канон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стало частью литературного образования, потому что помогает говорить о родине, выборе, памяти и взрослении через живой и понятный поэтический язык.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Есенина для русской литературы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слово, в котором сохраняется утраченный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показал, как личная интонация может стать голосом целой эпохи. Его стихи о доме, любви, памяти и разрыве с прошлым остаются близкими, потому что говорят о переживаниях, знакомых каждому.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2026-05-23T17:29:24Z</dcterms:created>
  <dcterms:modified xsi:type="dcterms:W3CDTF">2026-05-23T17:29:24Z</dcterms:modified>
</cp:coreProperties>
</file>