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Луны и затмения: как небесная механика создаёт редкие явления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Луны, её фазы и тени объясняют, когда небо меняется на глазах.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 — ближайший спутник и удобный объект для астрономии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находится в среднем на расстоянии 384 400 км от Земли и кажется достаточно крупной, чтобы заметно менять свой вид. Её движение позволяет наблюдать фазы, затмения и точную геометрию небесных тел без сложного оборудования.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Луны: форма, наклон и изменение видимого размера
</a:t>
            </a:r>
            <a:endParaRPr lang="en-US" sz="24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Эллиптическая траектория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немного вытянута, а не идеально круговая. Из-за этого расстояние до Земли меняется, и Луна то выглядит чуть крупнее, то заметно меньше на небе.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орбиты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лунной орбиты наклонена к эклиптике примерно на 5,1°. Поэтому в большинстве месяцев Луна проходит выше или ниже линии Солнца, и затмение не возникает.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Перигей и апогей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перигее Луна ближе к Земле, поэтому её угловой размер увеличивается; в апогее она удаляется и кажется меньше. Эта разница важна для полного и кольцеобразного солнечного затмения.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обращения Луны: сравнение основных месяцев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месяцы описывают разные «возвраты» Луны: к звёздам, к фазе, к узлу орбиты и к тому же расстоянию от Земли.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длинный период — синодический месяц; он отражает, что Земля одновременно движется вокруг Солнца.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астрономии; общеизвестные астрономические параметры.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как следствие освещения солнечным светом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новолуния освещённая сторона Луны обращена от Земли, поэтому спутник почти не виден. Это не связано с земной тенью, а определяется положением Луны относительно Солнца.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Новолуние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Луна смещается по орбите, с Земли видна лишь половина освещённого диска. Этот переход показывает, как меняется угол между Солнцем, Землёй и Луной.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цикла снова видна половина диска, но уже другая его часть. Набор фаз регулярно повторяется примерно каждые 29,5 суток.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четверть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полнолунии Земля находится между Солнцем и Луной, и мы видим почти полностью освещённый диск. Именно в этой фазе возможно лунное затмение, если Луна попадает в земную тень.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солнечное затмение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последовательность событий при новолунии и прохождении Луны около узла орбиты
</a:t>
            </a:r>
            <a:endParaRPr lang="en-US" sz="15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солнечных затмений и их геометрические условия
</a:t>
            </a:r>
            <a:endParaRPr lang="en-US" sz="24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затмение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закрывает только часть солнечного диска, если линия выравнивания недостаточно точна или наблюдатель находится вне центральной полосы тени. Освещённость заметно падает, но Солнце остаётся частично видимым.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Кольцеобразное затмение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Луна выглядит немного меньше Солнца, вокруг её тёмного диска остаётся яркое кольцо. Такое затмение чаще связано с удалённой Луной, особенно вблизи апогея.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затмение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фаза возникает, когда видимый размер Луны достаточен, чтобы полностью перекрыть Солнце. Тогда на короткое время видна солнечная корона, а дневной свет резко слабеет.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тени при солнечном затмении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картина зависит от того, какую часть тени пересекает Земля. Центральная зона всегда уже, чем область частичного затмения.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фаза видна только в узкой полосе, поэтому точка наблюдения решает, будет ли затмение полным, частным или кольцеобразным.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школьного курса астрономии.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затмение: когда Земля оказывается между Солнцем и Луной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сначала попадает в полутень, затем может частично или полностью войти в умбру Земли. Яркость диска постепенно уменьшается.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тень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находится напротив Солнца, а Земля оказывается между ними. Если орбита проходит достаточно близко к узлу, начинается затмение.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последовательно выходит из тени, и её освещённость возвращается к обычной. Всё явление видно сразу с большой части ночной стороны Земли.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тени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 лунные затмения: сравнение основных признаков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два вида затмений различаются фазой Луны, масштабом видимости и требованиями к наблюдению.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 редки для одной точки Земли, а лунные доступны гораздо большей аудитории и длятся дольше.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 и общеизвестные астрономические параметры.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Луна становится красной во время полного лунного затмения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проходит через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Луна полностью входит в тень Земли, на неё перестаёт падать прямой солнечный свет. Однако часть лучей проходит через земную атмосферу и отклоняется к Луне, словно через гигантский природный фильтр, который пропускает только наиболее длинные волны.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свет рассеивается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Коротковолновые синие и фиолетовые лучи в атмосфере рассеиваются гораздо интенсивнее, чем красные. Поэтому до лунного диска доходят в основном красно-оранжевые лучи, а сам он выглядит тёмным, но заметно окрашенным в медные тона.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зависит от состояния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затмившейся Луны может меняться от кирпично-красного до почти коричневого. На него влияют пыль, облачность и вулканические аэрозоли в атмосфере Земли, поэтому каждое полное лунное затмение выглядит немного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125" y="1347461"/>
            <a:ext cx="4044000" cy="137432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орбиты и сезонность затмений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возможно только тогда, когда Луна оказывается достаточно близко к узлу своей орбиты — точке, где её путь пересекает плоскость эклиптики. Без такого совпадения тень проходит мимо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точка пересечения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движения Земли вокруг Солнца подходящие условия повторяются не каждый месяц, а примерно через 173 дня. В эти периоды, называемые сезонами затмений, вероятность солнечного и лунного затмений резко возрастает.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затмений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новолуние и полнолуние приходятся рядом с узлами, в одном сезоне могут произойти оба типа затмений. Тогда сначала наблюдают солнечное, а затем, через две недели, лунное или наоборот.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события за один сезон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происходят затмения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 годам меняются, потому что новолуния и полнолуния не всегда совпадают с положением Луны возле узлов орбиты.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Солнечных затмений может быть больше, но лунные затмения обычно наблюдаются шире и потому доступны большему числу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курса астрономии; обобщённые астрономические параметры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сароса и повторяемость затмений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Сарос объединяет синодический, драконический и аномалистический месяцы; через 18 лет 11 дней 8 часов геометрия затмения близка к прежней.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наблюдений затмений
</a:t>
            </a:r>
            <a:endParaRPr lang="en-US" sz="2497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и счёт времени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астрономы использовали затмения, чтобы уточнять календарные циклы и согласовывать наблюдения с движением Луны. Такие события служили редкими, но очень точными ориентирами для счёта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свидетельства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 затмениях из Вавилона, Китая и других культур позволяют датировать события прошлого и сопоставлять источники. Одно небесное явление иногда помогает связать между собой целые исторические эпохи.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моделей неба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затмений помогала проверять представления о движении небесных тел и уточнять размеры Луны и Земли. Чем точнее становились расчёты, тем убедительнее подтверждалась предсказуемость небесной механики.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125" y="1347461"/>
            <a:ext cx="4044000" cy="137432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наблюдение солнечного затмения
</a:t>
            </a:r>
            <a:endParaRPr lang="en-US" sz="2853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частичном солнечном затмении прямой взгляд на Солнце опасен: яркое излучение способно повредить сетчатку без боли и мгновенного предупреждения. Обычные солнцезащитные очки для этого не подходят.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смотреть без защиты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используют сертифицированные солнечные фильтры и очки для затмений, а также проекционные методы. Они уменьшают поток света до безопасного уровня и сохраняют чёткое изображение диска Солнца.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специальные средства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стёкла и плёнки должны быть без царапин, трещин и повреждений. Если фильтр сомнительного качества, лучше отказаться от наблюдения, чем рисковать зрением из-за незаметного дефекта.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целостностью фильтра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признаки разных видов затмений
</a:t>
            </a:r>
            <a:endParaRPr lang="en-US" sz="255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неба помогает отличить тип затмения ещё до обращения к расчётам и схемам.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 дают быстрые и контрастные эффекты, а лунные развиваются мягче; визуальная картина напрямую связана с положением тени и освещённой области.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астрономии; общеизвестные наблюдательные признаки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 системе Земля—Солнце как пример небесной механики
</a:t>
            </a:r>
            <a:endParaRPr lang="en-US" sz="24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не идеальна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движется не по окружности, а по слегка вытянутой эллиптической орбите. Поэтому расстояние до Земли меняется, а вместе с ним заметно колеблется видимый размер лунного диска.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подтверждает теорию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астрономы измеряют углы, времена и размеры тени, они проверяют законы движения в реальной системе Земля—Луна—Солнце. Поэтому затмения — не просто красивое зрелище, а опытная проверка модели.
</a:t>
            </a:r>
            <a:endParaRPr lang="en-US" sz="966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и тень связаны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показывают, какая часть её освещённого полушария обращена к Земле. Затмения добавляют к этому ещё один уровень: точное положение в пространстве и образование тени.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создаёт редкость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орбиты Луны наклонена к эклиптике, поэтому её тень обычно проходит выше или ниже Земли. Именно этот наклон объясняет, почему затмения не случаются каждый месяц.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одной точке Земли затмения видны редко
</a:t>
            </a:r>
            <a:endParaRPr lang="en-US" sz="254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полной фазы солнечного затмения очень узка, поэтому один и тот же наблюдатель попадает в неё нечасто.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область видимости, тем реже событие для конкретного места; лунные затмения заметно доступнее, потому что видны с большой части ночной Земли.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данным школьного курса астрономии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показывает, как работает небесная механика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становятся понятны, если соединить движение Луны, её фазы, наклон орбиты и положение узлов. Эти редкие явления наглядно подтверждают, что небесные тела подчиняются строгим и предсказуемым законам.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2026-05-31T18:48:37Z</dcterms:created>
  <dcterms:modified xsi:type="dcterms:W3CDTF">2026-05-31T18:48:37Z</dcterms:modified>
</cp:coreProperties>
</file>