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формирования многонационального государства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процесс объединения народов в единое средневековое государство Восточной Европы.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государства на стыке культур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VIII–X веках Восточная Европа переживает миграции, торговые контакты и политическую раздробленность. Разнообразие народов создает сложный этнический ландшафт и атмосферу для объединения.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этнические группы Восточной Европы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славяне – основа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Племена поляне, северяне, древляне и кривичи были крупными этническими группами, занимались земледелием и ремеслом, формировали первые поселения и культурные традиции в сердце региона.
</a:t>
            </a:r>
            <a:endParaRPr lang="en-US" sz="932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Финно-угорские племена и их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Меря, весь и мурома обладали собственными языками и обычаями, занимались охотой и рыболовством, обитали в северных и восточных районах, влияя на этническую карту Восточной Европы.
</a:t>
            </a:r>
            <a:endParaRPr lang="en-US" sz="895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Балты и варяги – соседи и торговые партнеры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Балты (латгалы, земгалы) жили у побережья Балтийского моря, а скандинавские варяги поддерживали торговлю и культурные связи, способствуя разнообразию и взаимодействию на территории.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консолидации населения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торговли внутри и между племенами способствовало экономическому объединению и укреплению связей между различными этническими группами на территории.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военные действия против внешних врагов усиливали солидарность и способствовали формированию общего политического пространства.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крупных поселений и городов становилось центром экономической и административной организации, усиливая интеграционные процессы.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Межродовые браки создавали прочные семейные узы между племенами, что облегчало обмен традициями и культурное сближение.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племенной организации к государству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IX веке власть постепенно смещалась от родовых старейшин к княжеским союзам, формировались первые государственные институты и территориальные объединения.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сильные политические центры и торговые города, способствовавшие координации действий и укреплению власти местных правителей.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государственной власти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Рюрик и основание княжества Новгородского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862 года варяжский вождь Рюрик стал князем Новгорода, заложив династию Рюриковичей и создав первый политический центр с устойчивой властью.
</a:t>
            </a:r>
            <a:endParaRPr lang="en-US" sz="1087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Киева и Новгорода под властью Олега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882 году князь Олег завоевал Киев и объединил его с Новгородом, установив основы единого государства на территории Восточной Европы.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Межэтнические контакты и культурный обмен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между славянами, финно-уграми и варягами стимулировала обмен товарами и знаниями, укрепляя экономические и культурные связи.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браки и семейные связи способствовали интеграции народов и формированию общего культурного пространства.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ремесленное производство и обмен технологиями приводили к взаимному обогащению традиций и развитию региональной культуры.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пропорций основных этнических групп на основе археологических и лингвистических данных.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Восточной Европы в IX веке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составляли большинство населения, однако роль малых народов была значительной для межэтнических связей и экономики.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исследования и этнографический анализ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свидетельствует об укреплении административных и торговых структур в регионе.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как индикатор консолидации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городов отражает усиление политической стабильности и интеграционных процессов.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археологических раскопок и летописей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племён и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Киевская Русь объединяла славянские племена, финно-угорские и балтские народы, варягов, а также хазар и булгар. Такой состав создавал основу для многонационального общества.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состав ранней Руси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и сосуществование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этносы сосуществовали, обменивались обычаями и религиозными представлениями, что формировало уникальное культурное и хозяйственное пространство.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диалекты в процессе формирования государства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Восточнославянские диалекты получили доминирование благодаря численному преимуществу соответствующих племен и стали основой для предков современного русского языка.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повседневном общении сосуществовали также финно-угорские и древнебалтийские языки, а варяжские диалекты скандинавов вносили свои лингвистические элементы.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влияние языков проявлялось в заимствованиях терминологии, названий географических объектов и административных понятий, что отражало растущую интеграцию.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Лингвистическая интеграция сопровождала этно-культурное взаимодействие, постепенно выравнивая различия и создавая условия для единой культурной среды.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как фактор объединения народов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крещения Руси доминировали различные языческие верования, у славян, финно-угров и балтов были свои боги и ритуалы, что отражало этническое разнообразие региона.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христианства князем Владимиром в 988 году создало общую религиозную основу, способствуя укреплению единой идентичности и интеграции многонационального общества.
</a:t>
            </a:r>
            <a:endParaRPr lang="en-US" sz="995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отношения и объединительные процессы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Дипломатические союзы и династические браки часто служили инструментами политической интеграции ранних княжеств, способствуя укреплению общего влияния.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походы и совместная защита от внешних врагов способствовали сплочению и подчинению разрозненных территорий единой власти.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междоусобные войны и конфликты, процесс централизации власти нарастал, формируя упорядоченную систему управления и снижая автономию отдельных племён.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князя Олега в объединении восточнославянских земель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7175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882 году князь Олег объединил Новгород и Киев, создав тему, которая легла в основу единого государства. Его действия заложили прочный политический фундамент для дальнейшей консолидации.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00730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Олега отличалось как укреплением княжеской власти, так и развитием союзов с племенами, что способствовало централизованному управлению и расширению влияния.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вызовы процессу консолидации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Восстания племён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восстания древлян, северян и других племён создавали внутренние препятствия для укрепления единой власти.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Сепаратистские тенденции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между родовыми группами и княжествами порождали сепаратизм и борьбу за самостоятельность территорий.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нашествия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нападения печенегов, хазар и половцев угрожали безопасности территории и требовали объединения сил для обороны.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власти князей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Успешное отражение угроз способствовало усилению княжеской власти и росту авторитета единой власти среди народов.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механизмы объединения и интеграции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межрегиональной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связывали города и поселения, способствуя обмену товарами и расширению экономических отношений. Это объединяло народы в единую экономическую сеть.
</a:t>
            </a:r>
            <a:endParaRPr lang="en-US" sz="936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ремёсел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формировались ремесленные мастерские, где производились уникальные изделия. Это стимулировало обмен навыками и экономическую зависимость между поселениями.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водных путей
</a:t>
            </a:r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Днепр и Волхов служили основными транспортными артериями, облегчая торговлю и коммуникации. Их значение объединяло разные регионы территории.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торговые пути как интеграционный фактор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«путь из варяг в греки» объединял Балтийское и Чёрное моря, обеспечивая активный товарообмен и культурные связи между Восточной Европой и Византией.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путь на территорию Руси проникали византийские технологии, арабские товары и скандинавские культурные влияния, стимулируя развития и сближения народов.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и его роль в многонациональном обществе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«Русская правда» формировала единое правовое пространство, стандартизируя нормы и исключая правовой хаос между разными этническими группами.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регулировал уголовные и имущественные отношения, укрепляя социальный порядок и снижая вероятность конфликтов в многонациональном государстве.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права облегчала управление и интеграцию разнородных общин, способствуя устойчивости и централизованности власти.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Многонациональность раннего государства обеспечила адаптивность и устойчивость российской государственности в последующие столетия.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археологические данные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 век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стал основой для формирования толерантного и гибкого государства, способного включать разные народы в единую систему.
</a:t>
            </a:r>
            <a:endParaRPr lang="en-US" sz="168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многонационального единства для будущего России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Многонациональный характер Киевской Руси создал прочную базу для политической и культурной интеграции, что закладывало фундамент современной российской государственности и её устойчивости.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2026-05-11T11:54:26Z</dcterms:created>
  <dcterms:modified xsi:type="dcterms:W3CDTF">2026-05-11T11:54:26Z</dcterms:modified>
</cp:coreProperties>
</file>