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и вегетативный отделы нервной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нервной системы помогают телу двигаться, чувствовать и сохранять равновесие.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система распределяет задачи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и движениями, и работой внутренних органов. Поэтому в ней выделяют соматический и вегетативный отделы: один отвечает за действия, другой — за автоматическую поддержку жизни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и вегетативный отделы: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функции, органы-мишени и характер управления.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отдел связывает человека с внешней средой, а вегетативный поддерживает внутреннее равновесие.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соматический отдел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органов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отдел принимает информацию о прикосновении, боли, температуре, свете и звуке и передает ее в центральную нервную систему, помогая быстро оценить обстановку вокруг.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мышцам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мозга и спинного мозга сигналы идут к скелетным мышцам, поэтому человек может идти, писать, поднимать руку, удерживать позу и точно выполнять движения.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этого отдела чаще всего контролируется сознанием: человек сам выбирает, как двигаться, куда смотреть и как ответить на изменения в окружающей среде.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отдел участвует не только в крупных движениях, но и в мимике, жестах и поворотах головы, благодаря которым мы выражаем эмоции и общаемся.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соматического отдела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 в коже или другом органе чувств улавливает раздражение, например тепло, боль или прикосновение, и превращает его в нервный импульс.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нейрон быстро проводит импульс к центру в спинном или головном мозге, где информация обрабатывается и подбирается ответ.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нервного центра сигнал по двигательному нейрону направляется к скелетной мышце, которая получает команду сократиться и выполнить защитное движение.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дотронуться до горячего предмета, рука отдергивается почти сразу: такой ответ защищает организм и происходит по рефлекторной дуге.
</a:t>
            </a:r>
            <a:endParaRPr lang="en-US" sz="12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регулирует вегетативный отдел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действует непрерывно и помогает органам работать согласованно даже во сне и при нагрузке.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сердечно-сосудистая регуляция и пищеварение: без них невозможны питание клеток и поддержание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звена вегетативной нервной системы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после нагрузки и во время отдыха. Сердцебиение замедляется, пищеварение становится активнее, а организм направляет энергию на восстановление и накопление ресурсов.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включается при волнении, физической нагрузке и опасности. Организм быстрее расходует силы, учащается пульс, усиливается дыхание, а тело готовится к активному действию.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отдела работают как две стороны одной системы: один усиливает готовность к действию, другой возвращает тело к спокойному и устойчивому состоянию.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ними нужен каждый день, потому что организм должен быстро реагировать на ситуацию, а затем вовремя переключаться на восстановление.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 нервной системе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раздражение превращается в ответ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управляются каждым отделом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отдел управляет мышцами, прикрепленными к костям. Благодаря им человек ходит, бегает, пишет, поднимает предметы и выполняет точные движения руками.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Вегетативный отдел регулирует гладкие мышцы желудка, кишечника, бронхов и сосудов. Он помогает пище продвигаться, воздуху проходить в легкие и сосудам менять просвет.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и 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 же отдел управляет слюнными, потовыми и другими железами. Поэтому он влияет на слюноотделение, потоотделение и изменение размера зрачка без постоянного контроля сознания.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 вегетативной системы часто незаметна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сама работа не ощущается, ее последствия легко увидеть: меняются пульс, дыхание, потоотделение и самочувствие в разных ситуациях.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процессов идут без участия сознания, поэтому человек не думает о каждом сокращении сердца, движении кишечника или изменении просвета сосудов.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постоянная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система действует непрерывно днем и ночью, поддерживая дыхание, кровообращение и пищеварение, даже когда человек занят уроками или спит.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и парасимпатический отделы: сравнение действий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два отдела вегетативной нервной системы по-разному влияют на работу органов, но вместе поддерживают нормальное состояние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готовит организм к активности, а парасимпатический помогает восстановлению; их действия противоположны, но согласованы.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работы симпатического отдела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контрольной, на старте соревнования или при неожиданной опасности организм получает сигнал о необходимости быстро включиться в работу.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переходят в режим готовности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Учащаются пульс и дыхание, расширяются зрачки, а кровь активнее поступает к мышцам, чтобы человек мог действовать быстрее.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«бей или беги»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помогает сосредоточиться, быстро реагировать и справляться с трудной ситуацией, не теряя времени на лишние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работы парасимпатического отдела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Усиленное слюноотделение, спокойное сердцебиение и активная работа желудка и кишечника помогают переваривать пищу и усваивать питательные вещества.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читает, спит или просто отдыхает, организм тратит меньше энергии и направляет силы на восстановление и накопление ресурсов.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физкультуры или прогулки парасимпатический отдел постепенно возвращает тело к спокойному состоянию, снижая уровень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организма при стрессе и покое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условную силу реакций: при стрессе активнее работают сердце, дыхание и потоотделение, а в покое заметнее усиливается пищеварение.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показатели меняются по-разному в зависимости от режима работы вегетативной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класс; условная шкала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отдела нервной системы помогают сохранять постоянство внутренней среды.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и вегетативный отделы работают как единая система: один помогает действовать, другой — поддерживать стабильность организма в изменяющихся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реакции на опасность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биологии: последовательность отражает работу нервной системы при угрозе и последующее возвращение к спокойствию.
</a:t>
            </a:r>
            <a:endParaRPr lang="en-US" sz="8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и вегетативный отделы в повседневной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игра на инструменте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в тетради или нажимает клавиши, работает соматический отдел: он управляет точными движениями рук и пальцев. В это же время глаза, слух и осязание передают информацию о положении ручки, строках и звуках.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работает сам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человек идет по лестнице, у него может учащаться пульс и появляться потоотделение — это уже работа вегетативного отдела. После обеда он же помогает желудку и кишечнику, даже если человек не думает об этом специально.
</a:t>
            </a:r>
            <a:endParaRPr lang="en-US" sz="13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350358"/>
            <a:ext cx="3856200" cy="1950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и их признаки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состояния и жалобы связаны с нагрузкой на вегетативную нервную систему и общим самочувствием.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и усталость нарушают согласованную работу нервной системы, поэтому важно вовремя замечать сигналы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здорового образа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нервной системы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Ложитесь спать и вставайте примерно в одно и то же время. Регулярный сон помогает нервной системе восстановиться и лучше справляться с учебной нагрузкой.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Чередуйте нагрузку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делайте короткие перерывы, меняйте вид деятельности и не работайте без остановки слишком долго. Это снижает переутомление и напряжение.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двигайтесь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зарядка и умеренная физическая активность улучшают кровообращение и помогают организму спокойнее переносить стресс и длительное сидение.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нормальной работы клеток, органов и процессов обмена веществ. При обезвоживании быстрее появляется усталость и снижается внимание.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волнуетесь, несколько медленных вдохов и выдохов помогают успокоиться. Это простой способ поддержать работу вегетативной нервной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 — одна согласованная система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отдел помогает двигаться и чувствовать, а вегетативный — автоматически поддерживает работу внутренних органов. Вместе они сохраняют баланс между действием, отдыхом и устойчивостью организма.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2026-06-01T10:38:21Z</dcterms:created>
  <dcterms:modified xsi:type="dcterms:W3CDTF">2026-06-01T10:38:21Z</dcterms:modified>
</cp:coreProperties>
</file>