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семья — самое большое сокровище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Доверие, уважение и поддержка делают семью настоящим сокровищем.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важна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семья особенно важна: именно дома подросток учится доверию, ответственности и спокойному диалогу. На примерах из жизни разберём, как сохранять близость без давления и конфликтов.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для многих — это место, где тебя ждут, понимают и принимают. Здесь формируется первое чувство дома, которое остаётся опорой в сложные моменты жизни.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Невещная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«сокровище» вызывает мысли не о вещах, а о том, что трудно заменить: доверии, памяти, заботе и общей истории, которую создают близкие люди.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особенно заметны поддержка и защита: рядом есть те, кто выслушает, поможет советом и не оставит один на один с трудностью.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 делают отношения прочнее: праздники, поездки, разговоры и даже привычные семейные ритуалы превращаются в часть общей биографии.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семье есть общие цели, легче принимать решения и распределять ответственность. Тогда каждый чувствует себя не случайным человеком рядом, а частью команды.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для вас значит «семья»?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сокровище: метафора ценности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богатство не измеряется вещами или статусом. Настоящая ценность проявляется в том, насколько людям спокойно и надёжно рядом друг с другом каждый день.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позволяет говорить честно и не бояться осуждения. Если его нет, близость формально сохраняется, но внутри появляется дистанция и осторожность.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выражается в мелочах: спросить о самочувствии, помочь с делом, заметить усталость. Именно такие детали создают ощущение защищённости и тепла.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общая память связывают поколения, помогают чувствовать преемственность и придают семье устойчивость даже в переменчивых обстоятельствах.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показывает, что дом — общее дело. Когда каждый вносит вклад, семья становится не просто родством, а живым союзом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«единая семья»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семье должны быть понятные общие ориентиры: уважение, честность, забота и ответственность. Они помогают принимать решения не случайно, а в согласии с тем, что важно всем.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семья учится действовать вместе. Это видно в бытовых делах, планировании дня, помощи друг другу и готовности подстраиваться, когда у кого-то трудный период.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условие — честный разговор. Без него возникают догадки, обиды и недосказанность, а с ним легче объяснить позицию и найти решение без лишнего напряжения.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 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не требует одинаковости. У членов семьи могут быть разные характеры, интересы и взгляды, но это не мешает сохранять уважение и общую опору.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как часть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возникают споры, это не разрушает семью автоматически. Важно не избегать разногласий, а учиться обсуждать их спокойно и завершать разговор конкретным шагом.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семье психологическая и социальная опора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действует не только эмоционально: она влияет на поведение, привычку обращаться за помощью и готовность брать ответственность в учёбе и 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эффекты семейной поддержки взаимосвязаны: через безопасность и доверие укрепляются самооценка и вовлечённость в учёбу.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теме урока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082714"/>
            <a:ext cx="517045" cy="4595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единство в повседневности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 напоминаний показывает внимание к состоянию близких. Такой знак поддержки особенно важен, когда кто-то устал, спешит или переживает сложный день.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важные решения обсуждаются вместе, каждый чувствует свою значимость. Это снижает напряжение и помогает учитывать интересы всех, а не только одного человека.
</a:t>
            </a:r>
            <a:endParaRPr lang="en-US" sz="114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делам друг друга поддерживает живой контакт. Простые вопросы о школе, работе или самочувствии помогают не терять эмоциональную связь.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правила работают, если их уважают все. Это создаёт предсказуемость, справедливость и ощущение, что границы в семье действительно важны.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 до конфликта помогает не копить раздражение. В семье, где умеют говорить вовремя, меньше обид и больше доверия.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 семье чаще планирует и напоминает о делах. Эта роль помогает поддерживать порядок, но она работает только тогда, когда остальные тоже откликаются и участвуют.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те, кто берёт на себя бытовые задачи: уборку, покупки, помощь младшим. Такие действия незаметны, но именно они поддерживают домашний ритм и снимают лишнюю нагрузку.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 иногда не менее важны, чем действия. Доброе замечание, благодарность или спокойный тон помогают снизить напряжение и сохранить уважительную атмосферу.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Участник, а не 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тоже влияет на семью: выполняет договорённости, предупреждает о планах и не перекладывает всё на других. Так он становится полноправным участником общего дела.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семье: вклад каждого важен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поколений: опыт и забота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приносят новые способы общения, технологии и свежий взгляд на привычные вещи, делая семейную жизнь гибче.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старших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делятся привычками, правилами, семейными историями и опытом, который помогает младшим не повторять чужих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устойчивая семья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сотрудничество укрепляет семью: она лучше адаптируется к переменам, потому что в ней соединяются память, опыт и обновление.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поколения слышат друг друга, дистанция уменьшается. Семья становится местом не соперничества, а взаимного обучения и поддержки.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 — уважать своё пространство и пространство другого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границы обсуждаются спокойно, в семье меньше поводов для напряжения и обид.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формулировка по теме урока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 — проясняю — предлагаю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общения для спокойного разговора в семье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причины, которые стоит искать в семейном разговоре: усталость, тревога и нехватка времени.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снижает число резких выводов и помогает точнее понимать причины поведения близких.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слайда и заданию на обсуждение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превращать в 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разговора, которая помогает не перейти в ссору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кейса удобно разобрать на уроке, чтобы найти разные варианты реакции.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жизненные ситуации помогают увидеть, где нужна граница, где возможен компромисс, а где семье стоит подключиться и поддержать подростка спокойным разговором.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семейного общения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есть вечер, когда никто не спешит. За столом обсуждают не только оценки и планы, но и мелочи дня, смешные истории, небольшие победы. Такой ужин незаметно превращается в точку, где каждый снова чувствует себя частью общего круга.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семьи есть свои повторяющиеся ритуалы: прогулка по выходным, настольная игра в пятницу, фото на праздники, общий чат с короткими новостями. Они не требуют больших затрат, но создают ощущение устойчивости и общей истории, которая продолжается из года в год.
</a:t>
            </a:r>
            <a:endParaRPr lang="en-US" sz="81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традиция рождается из простого жеста: поздравить с успехом, вместе разобрать вещи после поездки, пересмотреть старые фотографии, сохранить билеты или открытки. Такие детали делают память семьи живой и показывают, что важные моменты не теряются.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совместные дела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семья поддерживает в трудные дни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становится надёжнее, когда шаги понятны и распределены между всеми участниками разговора.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конкретные действия: признать трудность, обсудить помощь и договориться о следующем шаге.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 логика семейной поддержки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ценностью и действием помогает семье говорить не общими словами, а на языке ежедневных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ценности переводятся в поведение, они становятся видимыми и понятными каждому члену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семейных ценностей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семьи → действия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подросток может делать уже сейчас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договорённости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слово в мелочах: пришли вовремя, выполнили обещание, не забыли договорённость. Именно надёжность в повседневных ситуациях укрепляет доверие внутри семьи.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без 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на себя посильные бытовые задачи без напоминаний: убрать посуду, вынести мусор, помочь с покупками. Регулярная помощь показывает, что вы участвуете в общем деле.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предсказуемым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Предупреждайте о своих планах заранее, чтобы дома было меньше напряжения и неожиданностей. Когда близкие понимают ваш режим, им легче доверять и учитывать ваши дела.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начните с простого интереса: спросите, как прошёл день, и выслушайте ответ до конца. Такой короткий разговор часто создаёт больше тепла, чем длинные редкие беседы.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Благодарите за заботу, даже если она кажется привычной. Простое «спасибо» снижает раздражение и помогает близким видеть, что их усилия замечают и ценят.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Микро-активность: что укрепляет семью?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помогает снять напряжение, если в семье принято спокойно объяснять свои чувства и слушать друг друга до конца. Он особенно важен там, где недоразумения накапливаются быстро.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границ поддерживает доверие, потому что близкие понимают, когда человеку нужно побыть одному, а когда его лучше не торопить с ответом. Это делает общение честнее.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делам показывает, что семья — это не только слова, но и совместная ответственность. Даже маленькая бытовая поддержка заметно снижает усталость взрослых и подростков.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 создаёт общую память: именно из повторяющихся дел рождается чувство привычного дома. Прогулка, ужин или игра дают семье устойчивый ритм.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избегать скрытых обид, если говорить о сложном вовремя и без обвинений. Когда в доме есть открытость, решения находятся быстрее и 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выбор, который делает семью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семьи рождается не из идеальности, а из повторяющихся поступков: уважения, участия, честного разговора и поддержки. Именно они создают чувство «мы», которое помогает переживать трудности и расти вместе.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2026-07-25T19:04:15Z</dcterms:created>
  <dcterms:modified xsi:type="dcterms:W3CDTF">2026-07-25T19:04:15Z</dcterms:modified>
</cp:coreProperties>
</file>