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 Февральская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и революция изменили жизнь Дона в 1917 году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накануне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Донское войско было крупнейшим казачьим регионом империи. Новочеркасск управлял областью, а казаки несли службу, держали хозяйство и уже ощущали тяжесть войны, роста цен и нехватки сил.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Дона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жили в станицах и хуторах вдоль реки Дона и её притоков. Их быт соединял земледелие, скотоводство и постоянную готовность к военной службе.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сохраняло особый статус, отличавший его от крестьян и горожан. За этот статус оно получало землю и несло обязанность служить государству в войне.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казачьих семей служба была привычной частью жизни: мужчины могли уходить в армию по очереди. Это считалось честью и важной чертой семейной традиции.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казачьих обществах большое значение имели круг, авторитет старших и местные традиции. Решения старались принимать сообща, но при этом строго соблюдали дисциплину.
</a:t>
            </a:r>
            <a:endParaRPr lang="en-US" sz="1079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вера, семейные обычаи и уважение к военной чести помогали сохранять единство. Эти ценности укрепляли представление о том, кто такой настоящий донской казак.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63198"/>
            <a:ext cx="4775700" cy="22825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был устроен Дон и почему он обладал особой политической и военной силой.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порядок жизни делал Донское войско хорошо организованным и заметным регионом на юге России.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войско: основные особенности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Донского войска и казачества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станица и военная повседневность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как 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была не просто селением, а военной общиной со своими правилами, выборными органами и традициями. Здесь жизнь семьи тесно связывалась с обязанностью служить.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казачьего быта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Конь, шашка, форма и казачий круг были важными символами повседневности. Они напоминали, что казак должен быть готов и к труду, и к службе.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отсутствие мужчин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многие мужчины были на фронте, поэтому хозяйство чаще держалось на женщинах, подростках и старших родственниках. Это заметно изменило привычный уклад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станица начала XX века сочетала военную готовность и крестьянский труд. Такой образ жизни требовал выносливости, взаимопомощи и строгого соблюдения традиций.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усталость общества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многие надеялись на быструю победу, но война затянулась. Чем дольше она продолжалась, тем сильнее росли усталость, тревога и недовольство в казачьих семьях.
</a:t>
            </a:r>
            <a:endParaRPr lang="en-US" sz="1083" dirty="0"/>
          </a:p>
        </p:txBody>
      </p:sp>
      <p:sp>
        <p:nvSpPr>
          <p:cNvPr id="14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нехватка сил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фронте гибли люди, уставали лошади, а дома не хватало рабочих рук. Для хозяйств это было особенно тяжело, потому что казачий быт опирался на труд всей семьи.
</a:t>
            </a:r>
            <a:endParaRPr lang="en-US" sz="1083" dirty="0"/>
          </a:p>
        </p:txBody>
      </p:sp>
      <p:sp>
        <p:nvSpPr>
          <p:cNvPr id="15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Дороговизна и 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росли цены, ухудшалось снабжение, появлялись перебои с товарами и продовольствием. Семьям становилось всё труднее поддерживать привычный уровень жизни.
</a:t>
            </a:r>
            <a:endParaRPr lang="en-US" sz="1083" dirty="0"/>
          </a:p>
        </p:txBody>
      </p:sp>
      <p:sp>
        <p:nvSpPr>
          <p:cNvPr id="16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 для армии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жителей нередко изымали лошадей, фураж и другие нужные вещи для армии. Такие меры вызывали раздражение, потому что люди чувствовали, что война затрагивает их напрямую.
</a:t>
            </a:r>
            <a:endParaRPr lang="en-US" sz="1083" dirty="0"/>
          </a:p>
        </p:txBody>
      </p:sp>
      <p:sp>
        <p:nvSpPr>
          <p:cNvPr id="17" name="Text 6"/>
          <p:cNvSpPr txBox="1"/>
          <p:nvPr/>
        </p:nvSpPr>
        <p:spPr>
          <a:xfrm>
            <a:off x="4056550" y="3225614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1917 года многие казаки хотели окончания войны, но боялись беспорядка. Поэтому надежда на перемены соседствовала со страхом потерять привычный порядок.
</a:t>
            </a:r>
            <a:endParaRPr lang="en-US" sz="10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недовольство росло не из-за одной причины, а из-за накопления военных, хозяйственных и политических трудностей.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источниками напряжения стали война и хозяйственные потери; именно они сильнее всего ударили по жизни казачьих семей.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в 1917 году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исследований по Донскому региону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года: новости из столицы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волнениях в столице быстро дошли до Дона по телеграфу, железной дороге и через офицерские круги. Для многих это было неожиданностью.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из Петрограда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Войсковые власти старались не допустить хаоса и ждали ясных распоряжений. В станицах люди обсуждали, что будет с властью, землёй и службой.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порядка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вызвало тревогу за будущее области. Новости породили споры, слухи и осторожные разговоры о том, как изменится жизнь на Дону.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 и тревога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сообщениям из Петрограда, решениям войсковой администрации и обсуждениям в станицах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позиция Дона в феврале–марте 1917 года
</a:t>
            </a:r>
            <a:endParaRPr lang="en-US" sz="231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атамана и войсковой администрации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Войсковое руководство прежде всего стремилось не допустить хаоса в области. Для него было важно, чтобы станицы, дороги и города оставались управляемыми.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складам, оружию, лошадям и железным дорогам. Эти ресурсы считались основой безопасности и военной силы Донского войска.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потерять связь с 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старалась быстро установить отношения с новым центральным правительством. Это нужно было, чтобы не остаться без ясных распоряжений.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открытого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недели революции руководство Дона действовало осторожно. Оно не спешило вступать в конфликт, надеясь сохранить и порядок, и влияние.
</a:t>
            </a:r>
            <a:endParaRPr lang="en-US" sz="1009" dirty="0"/>
          </a:p>
        </p:txBody>
      </p:sp>
      <p:sp>
        <p:nvSpPr>
          <p:cNvPr id="14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поддержки и 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перемен не означала отказа от старых привычек управления. Власти Дона пытались приспособиться к новой ситуации, не разрушая всё сразу.
</a:t>
            </a:r>
            <a:endParaRPr lang="en-US" sz="9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426764"/>
            <a:ext cx="5226300" cy="268232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разных групп на Дону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казачьего и городского общества по-разному встретили революцию, поэтому общая реакция региона оказалась неоднородной.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были разные ожидания от революции, поэтому единой позиции у донского общества не сложилось.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исследований по Донскому региону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был не просто крупным городом, а административным сердцем Донского войска. Здесь работали войсковые учреждения, поэтому именно отсюда уходили распоряжения, сообщения и просьбы, связанные с управлением областью и связью с Петроградом.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войсковых учреждений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революционные месяцы улицы и площади Новочеркасска стали местом встреч, обсуждений и горячих споров. Сюда стекались люди, чтобы услышать новости, увидеть представителей власти и понять, что будет с войском, землей и службой.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споров и собраний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жителей город олицетворял не только прошлую казачью славу, но и неизвестность нового времени. Войсковые здания, собрания и переговоры делали Новочеркасск местом, где решалось, каким станет Дон после февраля 1917 года.
</a:t>
            </a:r>
            <a:endParaRPr lang="en-US" sz="85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будущего Дона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как политический центр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казаки встретили Временное правительство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казаки приняли новое правительство как шанс остановить хаос и сохранить привычную жизнь. Им было важно, чтобы власть оставалась сильной, а воинские и земельные права не были утрачены.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Временного правительства не означала полного согласия внутри казачества. Одни надеялись на спокойствие, другие — на более глубокие перемены, поэтому мнения в Дону быстро разделились.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росли надежды на реформы, особенно в вопросах земли, службы и участия в управлении. Люди ждали ясных решений, которые могли бы облегчить повседневную жизнь и определить будущее станиц.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и 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1917 года уважение к новой власти часто соседствовало с настороженностью. Казаки хотели ясности, но пока не понимали, сохранит ли революция их уклад или изменит его слишком резко.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недели после падения монархии настроение было более спокойным, но затем обсуждения войны и земли быстро усилились.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росли споры, тем слабее становилось единство станиц и доверие к центральной власти.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раскола внутри казачества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исследований по Дону, февраль–апрель 1917 года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и революционная дисциплина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 доме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становилось возвращение домой, тем сильнее росло желание оставить фронт. Неопределенность будущего заставляла многих думать о семье, хозяйстве и земле.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дольше других держались в дисциплине, потому что воинская выучка и привычка к приказу оставались важной частью их жизни и службы.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фронтовые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фронте казаки слышали разные мнения о войне и власти. Это меняло их взгляды: для одних долг оставался главным, для других служба казалась все более тяжелой.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разлад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офицерами, фронтовиками и рядовыми усиливали напряжение. Внутри одних и тех же частей становилось труднее сохранять прежнее доверие и единство.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Донской области в 1917 году по материалам исторических исследований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Февральской революции для Дона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Донское казачество не осталось единым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казаки чаще помнили прежний порядок и ценили устойчивость. Молодежь, наоборот, быстрее принимала новые идеи и сильнее ждала перемен после падения монархии.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опыт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Фронтовики видели войну каждый день и сильнее устали от нее. Те, кто меньше был связан с фронтом, чаще думали о сохранении привычных правил и обязанностей.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имущественное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бедные семьи по-разному переживали трудности войны. Одним было важнее сохранить имущество, другим — получить облегчение, хлеб и возможность спокойно работать.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политические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1917 года одни надеялись на порядок и защиту традиций, а другие — на более широкое участие в жизни страны. Из-за этого единого мнения уже не было.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не только власть, но и повседневную жизнь: люди чаще обсуждали новости, спорили о будущем и ждали понятных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выросла политическая активность, а старые управленческие опоры ослабли, что усилило нестабильность в области.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Февраля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исследований по Донскому региону, 1917 год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донского опыта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Дона показывает, что большие перемены затронули не только столицу. Даже удаленные регионы быстро почувствовали падение монархии и смену власти.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Донской земле особенно ясно стало, как война утомляет людей, разрушает хозяйство и заставляет семьи жить в постоянном напряжении и ожидании новостей.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оказалось между верностью старым правилам и желанием перемен. Из-за этого одни поддерживали порядок, а другие требовали новых решений по земле, службе и управлению.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Дона помогает понять, почему Февральская революция не принесла быстрого спокойствия. Когда общество разделено, даже победа революции не снимает всех конфликтов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 1917 году: сила и 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изменила Донское казачество не сразу, но очень глубоко. Старый порядок ослаб, споры усилились, а судьба всего региона оказалась связана с общероссийским кризисом.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2026-06-02T09:00:59Z</dcterms:created>
  <dcterms:modified xsi:type="dcterms:W3CDTF">2026-06-02T09:00:59Z</dcterms:modified>
</cp:coreProperties>
</file>