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анализ эпизода эпического произведения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смысл каждой сцены в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анализ эпизода в 7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— это завершённый фрагмент рассказа, повести, романа, былины или сказочной повести. Анализ помогает увидеть, как через одну сцену раскрываются тема, конфликт, герои и общий смысл произведения.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эпизода: начало и конец фрагмента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эпизода обычно связано с новым событием, сменой места действия или появлением другого собеседника. Так читатель замечает, где начинается отдельная смысловая сцена.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точно определить границы, нужно посмотреть, что было до эпизода и что происходит после него. Эти соседние части показывают, зачем автор выделил именно эту сцену.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эпизода определяется завершением микрособытия, изменением темы разговора или переходом к следующему действию. Важно не обрывать фрагмент слишком рано и не расширять его без причины.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эпизода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помогает идти от наблюдений к выводу и не упустить важные признаки текста.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все пункты, получится не пересказ, а точный ответ о смысле фрагмента и его роли в произведении.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разбора эпизода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 действия в эпизоде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школа, дорога, поле или комната сразу задают настроение эпизода. Пространство помогает понять, где герои чувствуют себя спокойно, а где — неуютно и напряжённо.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 может быть названо прямо или угадываться по описанию утра, вечера, зимы, праздника, войны. Свет, погода, звуки и предметы делают сцену живой и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смысл эпизода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точная деталь или короткая реплика сильнее длинного описания и помогает понять настроение сцены.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смысловую нагрузку несут событие и герои, а остальные элементы уточняют характер эпизода и авторский замысел.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эпизода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эпизода в сюжете произведения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может открывать завязку и вводить читателя в новую ситуацию, где только начинает намечаться главное столкновение персонажей.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в небольшой сцене напряжение становится заметнее: герои спорят, расходятся во мнениях или по-разному понимают происходящее.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может происходить важное изменение отношений, после которого герой начинает действовать иначе и события получают новое направление.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идеей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сцены помогают понять главную мысль произведения: они показывают, какие поступки автор одобряет, а какие вызывает осуждение.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эпизода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работы с текстом эпического произведения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эпизода и их поступки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в эпизоде действует активно, а кто только наблюдает. Это помогает увидеть, вокруг кого строится сцена и кому принадлежит главное решение.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как персонажи относятся друг к другу. Один может поддерживать, другой — спорить, третий — скрывать недовольство или, наоборот, говорить прямо.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важнее краткого пересказа. Жесты, мимика, паузы и реакции показывают, смел он, растерян, раздражён или спокоен в данной ситуации.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одной сцене можно определить черты характера, которые не всегда заметны в общем описании: доброту, гордость, страх, равнодушие или решительность.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как источник информации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также раскрывает характер: один герой говорит резко и прямо, другой — осторожно, с недосказанностью. Поэтому важно не только что сказано, но и как именно это сказано.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Диалоги, монологи и короткие реплики показывают чувства героев и их отношения. По обращениям, повторам, вопросам и восклицаниям можно понять, кто уверен в себе, а кто сомневается.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конфликта в эпизоде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один тип конфликта обычно становится главным, а остальные лишь усиливают напряжение и помогают точнее понять поступки персонажей.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7 классе заметны столкновения между героями и с окружающим миром; внутренний конфликт особенно важен для понимания героя.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плану анализа эпизода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Предметная, портретная или звуковая деталь делает сцену конкретной и запоминающейся: одна точная подробность часто заменяет длинное объяснение.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свет, погода и пейзаж помогают передать настроение эпизода. Через них читатель быстрее замечает тревогу, спокойствие, ожидание или напряжение.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 контрастные детали выделяют главное. Они связывают отдельную сцену с темой произведения и подсказывают, на что автор хочет обратить внимание.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эпизоде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авторскую позицию в эпизоде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сочувствие слышно в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не высказываться прямо, но его отношение заметно в том, как он описывает героя. Тёплые слова, мягкая интонация и внимательная деталь часто показывают сочувствие к одному персонажу и понимание его поступков.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коротком эпизоде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позиция автора раскрывается через ироничное описание, необычный порядок слов или значимую финальную фразу. Тогда читатель замечает, что один герой показан с уважением, а другой — с скрытым осуждением.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финал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строки эпизода особенно важны: они могут усилить тревогу, подчеркнуть справедливость наказания или оставить чувство недосказанности. По финалу легко понять, какие поступки автор одобряет, а какие считает ошибочными.
</a:t>
            </a:r>
            <a:endParaRPr lang="en-US" sz="10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эпизоде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выразительное средство повторяется в нескольких строках и формирует общее звучание сцены, даже если само по себе выглядит незаметно.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эпизодах 7 класса чаще всего работают эпитеты и повторы: они сразу выделяют ключевые слова и делают текст эмоциональнее.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плану анализа эпизода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эпизодов одного произведения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два эпизода по основным признакам и отметьте, как меняется смысл сцены и образ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эпизод часто вводит героя и ситуацию, а второй показывает изменение отношений или усиление конфликта; вместе они раскрывают замысел глубже.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произведения и результаты анализа эпизодов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темы и главного события: коротко назовите, что произошло и почему именно эта сцена важна для понимания произведения.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вывод по анализу эпизода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отметьте героя, конфликт и художественные особенности. Вывод должен опираться на текст, а не на пересказ или общие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свяжите эпизод с идеей произведения: объясните, что он добавляет к образу героя, проблеме и авторскому замыслу.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вместо анализа: ученик подробно рассказывает события, но не объясняет, зачем автор выделил именно этот фрагмент и что он раскрывает.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эпизода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Неточных границ эпизода часто хватает, чтобы ответ стал расплывчатым: важно понять, где сцена начинается и чем она завершается.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деталей, речи и художественных средств лишает анализ точности: именно в них скрыты характер, настроение и авторская оценка.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с произведением в целом делает вывод неполным. Нужно показать, как эпизод помогает понять сюжет, проблему и идею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устного ответа по эпизоду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 школьном алгоритме анализа эпизода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умение анализировать эпизод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меньше подсказок остаётся в ответе и тем больше нужно опираться на собственное объяснение смысла сцены.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эпизода переводит чтение от понимания фактов к самостоятельной интерпретации текста и формирует осознанный читательский опыт.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плану анализа эпизода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как ключ к произведению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одного эпизода помогает увидеть героя, конфликт и авторскую мысль сразу в действии. Именно поэтому внимательное чтение сцены делает понимание всего произведения точнее и глубже.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2026-05-22T10:59:26Z</dcterms:created>
  <dcterms:modified xsi:type="dcterms:W3CDTF">2026-05-22T10:59:26Z</dcterms:modified>
</cp:coreProperties>
</file>