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image" Target="../media/image-1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Маршак. «Автобус номер двадцать шесть»
</a:t>
            </a:r>
            <a:endParaRPr lang="en-US" sz="2876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поездка по городу в стихах Самуила Маршака.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говорить просто и звонко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писал для детей короткие, ясные и очень запоминающиеся стихи. В них много рифмы, движения, живых деталей и доброго юмора, поэтому читать его легко и приятно.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рассказывает стихотворение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обычную поездку в автобусе №26. Пассажиры едут по городу, смотрят в окна и замечают всё, что происходит вокруг.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остановках одни люди входят, другие выходят, и из этого складывается живая картина городской дороги. Каждое мгновение добавляет новую подробность.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автобуса связывает отдельные эпизоды в маленький рассказ. Поэтому чтение похоже на путешествие от одной городской сцены к другой.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как главный образ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как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в стихотворении не просто транспорт. Он словно ведёт за собой весь рассказ и задаёт его темп. Читатель чувствует, что поездка идёт вместе с ним.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оживляют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окна, двери, поручни, остановки и пассажиры делают образ очень наглядным. Эти детали помогают представить автобус как часть живого городского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короткие строки и простые слова. Они быстро читаются и не утомляют, поэтому текст сразу становится понятным младшему школьнику.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помогают запоминать строки, а последовательность событий не путает читателя. Кажется, что стихотворение само подсказывает, что будет дальше.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движение делает чтение плавным и ритмичным. Из-за этого текст звучит как небольшая весёлая история, которую хочется прочитать ещё раз.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779" y="1900220"/>
            <a:ext cx="45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добрые подробности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Маршака мягкий и тёплый. Он вызывает улыбку, но никого не обижает и не высмеивает, поэтому стихотворение приятно читать вслух.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пассажиры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внимание поэта привлекают обычные люди и их поведение. Из таких мелочей рождается смешная, но очень узнаваемая городская сцена.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поездка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дорога становится интересной. Маршак показывает, что в повседневном транспорте можно заметить много весёлых и живых подробностей.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обид и насмешек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стихотворении добрая и светлая. Она подходит для первого класса, потому что создаёт спокойное настроение и чувство доверия.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картины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представить улицы, остановки, дома и прохожих. Все эти детали делают город знакомым и понятным, словно он открывается прямо из окна автобуса.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движение людей создают ощущение настоящей городской жизни. Читатель видит, что вокруг постоянно что-то происходит, и это делает стихотворение живым.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смотрит на обычные вещи и замечает в них интересное. Благодаря этому даже простая дорога превращается в маленькую картину города.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поездки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бодрое и лёгкое. В нём чувствуется движение, солнечный свет и радость от того, что вокруг всё время что-то меняется.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не кажется скучной: она полна маленьких наблюдений и живых моментов. Поэтому читатель ощущает весёлую городскую суету и немного озорства.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 напоминает ровное покачивание автобуса в пути. От этого чтение звучит спокойно, но не монотонно, а с живым движением.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Стихотворный темп поддерживает внимание читателя. Он помогает не только следить за сюжетом, но и чувствовать саму дорогу.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рифмы помогают услышать мерный ход колёс. Каждая строка будто повторяет шаг дороги и делает поездку ощутимой.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ритму текст легко запоминается. Он звучит почти как весёлая песенка, которую хочется повторять вместе с автором.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88243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вызывает добрую улыбку, потому что в нём есть лёгкий юмор и весёлые наблюдения за городской поездкой.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хочется следить за дорогой, пассажирами и остановками. Обычная поездка становится маленьким событием, за которым интересно наблюдать.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тревожит и не огорчает. Он показывает привычный мир светло и дружелюбно, поэтому оставляет приятное чувство.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стихотворение звучит тепло и по-домашнему. В нём есть простота, доброта и ощущение знакомой повседневной жизни.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поездка становится интересной, если смотреть на нее внимательно. Маршак показывает, что даже в знакомом автобусе можно увидеть движение, лица людей и маленькие смешные подробности.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поэт замечает то, что многие проходят мимо: остановки, улицы, пассажиров и смену картинок за окном. Из этих деталей складывается живое стихотворение.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близка детям: поэзия живет рядом с нами каждый день. Нужно только присмотреться, и самая обыкновенная дорога превратится в маленькое открытие.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едет со своим делом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рядом оказываются самые разные люди. Один спешит на работу, другой смотрит в окно, третий держится за поручень и ждёт своей остановки. От этого поездка кажется живой и очень городской.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выход на остановках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открываются, люди заходят и выходят, а автобус снова продолжает путь. Эти короткие действия делают стихотворение подвижным. Читатель легко представляет, как меняется салон и как меняется дорога за окном.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движение в одном салоне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пассажиры едут вместе, хотя у каждого свой маршрут. В этом есть особая картина города: люди встречаются ненадолго, делят одно пространство и снова расходятся по своим делам.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в автобусе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01682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4168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3180" y="1925962"/>
            <a:ext cx="378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поездкой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связывает все части стихотворения в одно движение. Она помогает почувствовать, что город не стоит на месте, а постоянно живет и меняется.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
</a:t>
            </a:r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делают поездку не пустой, а интересной. Через это слово дети учатся замечать людей вокруг и понимать, что у каждого есть свой путь.
</a:t>
            </a:r>
            <a:endParaRPr lang="en-US" sz="1067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стихотворения. Оно сразу задает тему городской поездки и помогает представить большой маршрут, по которому движется транспорт.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показывает путь автобуса по городу. Ребенок понимает, что поездка идет по порядку: от одной остановки к другой, без спешки и путаницы.
</a:t>
            </a:r>
            <a:endParaRPr lang="en-US" sz="769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— это место, где автобус ненадолго задерживается. Такое слово знакомо каждому школьнику и легко связывается с реальной жизнью.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выразительным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картинка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простого движения автобуса. Сразу возникает ритм дороги, и читатель будто садится в салон вместе с пассажирами.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подробности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короткие наблюдения: улицы, остановки, люди, окна. Каждая строка добавляет новую деталь и делает картину все живее.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все элементы складываются в маленький рассказ. Рифма и повтор звуков помогают услышать поездку почти как песенку.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автобуса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Маршрут в стихотворении похож на спокойное путешествие по знакомым улицам. Автобус делает остановки, и каждая из них становится новой частью городской истории.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 пути встречаются дом, поворот, дорога и люди. Так поэт показывает, что даже простой путь можно увидеть как цепочку интересных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Многие дети ездят на автобусе вместе с родителями и хорошо знают ожидание на остановке. Поэтому начало поездки сразу кажется знакомым и понятным.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Посадка в транспорт, поиск места и поездка по городу — привычные события. В стихотворении они описаны так, что легко узнаются в реальной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Детям интересно смотреть в окно и замечать дома, улицы и прохожих. Именно такие наблюдения делают текст живым и близким.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Простая городская поездка помогает школьникам увидеть, что поэзия может говорить о самом обычном дне. Это вызывает доверие и интерес к чтению.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детей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Маршака любят дети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ясно и понятно, без трудных слов и запутанных мыслей. Его стихи легко слушать, читать и пересказывать, поэтому они хорошо подходят младшим школьникам.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находить смешное в обычных вещах. При этом его юмор добрый: он не обижает героев, а делает картину веселой и теплой.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много движения, ритма и звучных рифм. Поэтому они запоминаются почти сами собой и читаются как маленькая песенка.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в стихотворении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стихотворении кажется живым: по улицам движется автобус, за окнами мелькают дома, а на остановках появляются новые люди. Все это создает ощущение постоянного движения.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показывает, что городская суета может быть красивой и интересной. Если внимательно смотреть вокруг, даже обычная дорога превращается в яркую картину.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учит быть внимательным и замечать детали вокруг себя. Даже короткая поездка может подарить новые впечатления.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помогает тренировать выразительное чтение. Ритм и рифма подсказывают, как читать легко, плавно и с настроением.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развивает наблюдательность: ребенок учится смотреть на людей, улицы и транспорт не просто мимоходом, а с интересом.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Строки хорошо запоминаются, поэтому стихотворение укрепляет память. А еще оно показывает, что добрый взгляд делает мир ярче.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Поездка, которую хочется перечитать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«Автобус номер двадцать шесть» превращает обычный городской путь в веселую и запоминающуюся историю. В этом и сила Маршака: он умеет находить поэзию в самом простом и близком каждому дню.
</a:t>
            </a:r>
            <a:endParaRPr lang="en-US" sz="11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2026-05-24T00:14:31Z</dcterms:created>
  <dcterms:modified xsi:type="dcterms:W3CDTF">2026-05-24T00:14:31Z</dcterms:modified>
</cp:coreProperties>
</file>