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океан. Часть 1: устройство и движение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 устройство и движение воды в Мировом океане.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моря и проливы образуют единую водную систему: вода в ней постоянно движется, переносит тепло и влияет на береговые территории.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единое целое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Мировой океан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перераспределяет тепло по планете и помогает смягчать различия между жаркими и холодными районами. Без этого климат на суше был бы заметно более резким.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 поверхности океана даёт влагу для облаков, дождей и снега. Так океан участвует в круговороте воды и влияет на погоду далеко от берега.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районы особенно зависят от океана: здесь возникают рыболовство, морские перевозки и порты. Для многих стран это важная часть хозяйства и жизни людей.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обитают миллионы видов организмов, а его экосистемы поддерживают пищевые цепочки на разных глубинах. Поэтому океан — один из главных природных резервуаров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Мировой океан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не имеет жёстких внутренних границ: его воды связаны между собой через моря и проливы. Поэтому океан рассматривают как единую систему, а не как отдельные водоёмы.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океана часто зависит от географической традиции и принятой карты. Линии раздела между крупными океанами условны и нужны прежде всего для удобства изучения.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водных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не разрывает океан полностью: она лишь разделяет его на части — океаны, моря, заливы и проливы. Вода при этом продолжает свободно перемещаться между ними.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моря, заливы и проливы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водные объекты на карте отличаются положением, формой и связью с сушей.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 — самые большие части Мирового океана, а моря, заливы и проливы показывают, как вода и суша образуют сложную систему.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классификация водных объектов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показывает, сколько растворённых солей содержится в воде. Для океана это одна из главных характеристик: она влияет на плотность воды, её движение и условия жизни организмов.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везде одинаково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океанической воды солёная, но не одинаково. В разных районах состав меняется из-за испарения, осадков, притока речной воды и таяния льда.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солёность выше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и сухих районах воды испаряется больше, чем поступает пресной воды. Из-за этого солей остаётся больше, и солёность повышается.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солёность ниже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устьев рек и в районах с обильными дождями океанская вода становится менее солёной. Пресная вода разбавляет морскую, особенно в прибрежной полосе.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как главная особенность морской воды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дня: почему солёность меняется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421310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 таяние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осадков и талых вод уменьшают долю солей в верхнем слое океана. Поэтому в дождливых и полярных районах солёность обычно ниже средней.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4433392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устья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сток приносит в море пресную воду, особенно возле больших рек и дельт. Чем сильнее приток, тем заметнее понижается солёность прибрежных вод.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445478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сухость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областях вода испаряется быстрее, чем пополняется дождями. Тогда растворённые соли остаются, и солёность становится выше, чем в более влажных районах.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меняется с глубиной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верхний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слой океана получает больше всего солнечного тепла и постоянно перемешивается ветром. Здесь вода меняется быстрее всего и сильнее зависит от погоды.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Холоднее и темнее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глубины температура обычно понижается, а света становится меньше. Это влияет на растения, животных и даже на количество доступной пищи.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глубине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глубинах царят темнота и сильное давление. Поэтому многие глубоководные организмы имеют особые приспособления и живут иначе, чем обитатели поверхности.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 океана по глубине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рельефа дна и освещённости с увеличением глубины.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океаническое дно разнообразно и не сводится только к глубокой впадине.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занимает Мировой океан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 / NOAA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передаёт воде энергию: чем он сильнее и дольше дует, тем выше и длиннее становятся волны.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условий для роста волн.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тема «Движение воды в океане».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есть разные источники волн: одни создаёт ветер, другие связаны с резкими подводными событиями.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природных причин, которые стоит различать на схеме.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тема «Волны и цунами».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уровень моря меняется по расписанию: после подъёма обычно следует спад, и цикл повторяется снова.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в сутки при обычных условиях заметно меняется уровень воды.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тема «Приливы и отливы».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побережий влияют не только сами течения, но и то, какую воду они приносят из тёплых или холодных районов.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смягчают климат, а холодные делают его прохладнее и суше.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географии: влияние тёплых и холодных течений на климат побережий.
</a:t>
            </a:r>
            <a:endParaRPr lang="en-US" sz="1096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их влияние на климат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океанических течений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и мягкий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поток, идущий через Северную Атлантику, заметно смягчает погоду у берегов Европы. Даже на карте видно, как океанические воды связывают удалённые районы в единую систему обмена теплом.
</a:t>
            </a:r>
            <a:endParaRPr lang="en-US" sz="167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поток у берегов Перу
</a:t>
            </a:r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западных берегов Южной Америки холодное течение приносит прохладную воду из южных широт. Это влияет не только на температуру воздуха, но и на влажность побережья, делая природные условия более сухими.
</a:t>
            </a:r>
            <a:endParaRPr lang="en-US" sz="167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Круговороты, которые соединяют 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океанические круговороты похожи на невидимые дороги в воде. Они переносят тепло, влагу и живые организмы на большие расстояния, поэтому океаны тесно связаны между собой.
</a:t>
            </a:r>
            <a:endParaRPr lang="en-US" sz="16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течения движутся по кругу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Толчок от ветра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сначала сдвигает верхний слой воды. Поверхностные потоки начинают двигаться вслед за ним, особенно там, где ветер дует долго и над большой акваторией.
</a:t>
            </a:r>
            <a:endParaRPr lang="en-US" sz="1271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движущаяся вода отклоняется в сторону. Это не позволяет течению идти строго прямо и помогает ему закручиваться в большой круг.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 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такие отклонения накапливаются и образуют замкнутые круговороты. Именно поэтому на картах течения часто напоминают большие спирали, а не прямые линии.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берега много жизни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 — место постоянного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вода постоянно меняется: волны перемешивают слой у поверхности, а приливы приносят новые порции воды. Это создаёт условия, в которых многим организмам легче находить пищу и укрытие.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как «столовая»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часто много рыбы, потому что сюда попадают питательные вещества с суши и из глубины. Свет проникает достаточно хорошо, а значит, здесь активно растут водоросли и мелкие организмы.
</a:t>
            </a:r>
            <a:endParaRPr lang="en-US" sz="1307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рек и света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воды тоже важны: они выносят минеральные вещества и делают прибрежные экосистемы особенно продуктивными. Поэтому мелководья у материков нередко становятся самыми богатыми по жизни участками океана.
</a:t>
            </a:r>
            <a:endParaRPr lang="en-US" sz="12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верхний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много света, поэтому здесь живут водоросли и планктон. Они используют солнечную энергию и становятся началом многих морских пищевых цепочек.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глубины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света меньше, зато в воде встречаются рыбы, медузы и крупные морские животные. Здесь важны умение быстро двигаться, искать пищу и экономить энергию.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без света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глубоководье царят холод, темнота и огромное давление. Животные здесь имеют особые приспособления: медленный обмен веществ, прочные тела и иногда собственный свет.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слоям океана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и простая пищевая цепочка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солнечного света проходит через планктон к более крупным организмам.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Мировом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 — единая и подвижная система: его части связаны глубиной, течениями и берегами. Дальше мы поговорим о его ресурсах, использовании человеком, загрязнении и способах охраны.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2026-07-26T16:33:10Z</dcterms:created>
  <dcterms:modified xsi:type="dcterms:W3CDTF">2026-07-26T16:33:10Z</dcterms:modified>
</cp:coreProperties>
</file>