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Пушкина и великих романов, изменившая русский язык и литературу.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век русского слова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Литература, ставшая голосом эпохи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1812 года писатели всё чаще говорили о судьбе страны, человеке и нравственном выборе, а книги стали важной частью общественной жизни.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М. Карамзин приблизил письменную речь к живой интонации, сделал её легче и понятнее для читателя, а также сместил внимание к естественному выражению мысли.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 закрепил ясность, точность и простоту языка, показав, что русская речь может быть одновременно выразительной, гибкой и музыкальной.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формировался литературный язык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уходило сильное французское влияние дворянской речи, а литература всё увереннее опиралась на живое русское слово и разговорные интонации.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писатели золотого века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автор открыл свою тему и по-своему расширил возможности русского слова.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писатели создали разные модели героя, языка и общества, но их вклад образует единый культурный подъём.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школьной программе по литературе; обобщение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8087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262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— начало золотого века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64088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в стихах показывает привычки, разговоры и правила светского мира. Через историю Онегина и Татьяны Пушкин говорит о чувствах, свободе выбора и одиночестве человека среди людей.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64088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«Евгений Онегин»: жизнь дворянского общества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1263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судьба молодого героя связана с пугачёвским восстанием. На фоне тревожных событий особенно ясно видны верность долгу, смелость и честность, которые помогают сохранить человеческое достоинство.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01263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«Капитанская дочка»: история и честь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7363" y="3188538"/>
            <a:ext cx="321075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02739" y="3188538"/>
            <a:ext cx="267563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77631" y="1686040"/>
            <a:ext cx="374588" cy="428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Лермонтов: одиночество и внутренний конфликт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1563700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«Смерть Поэта» стало не только откликом на гибель Пушкина, но и смелым обвинением обществу, равнодушному к таланту и справедливости.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протеста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22325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«Мцыри» герой мечтает вырваться на волю и прожить жизнь по своему выбору. Его побег и поражение делают тему несвободы особенно острой.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Жажда свободы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50725" y="21482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«Герое нашего времени» Лермонтов показывает человека умного, но внутренне разобщённого. Печорин сам не может найти смысл жизни и приносит боль другим.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как сложный герой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Гоголь и русская сатира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«Ревизоре» смешное соседствует с тревогой: страх чиновников перед проверкой обнажает ложь, трусость и привычку скрывать свои ошибки за внешней важностью.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Гротеск, ирония и точные детали делают его произведения яркими и запоминающимися, а смешное в них часто оказывается очень горьким.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«Мёртвых душах» Гоголь создаёт целую галерею помещиков и показывает, как духовная пустота может прятаться за бытовыми привычками и разговором о выгоде.
</a:t>
            </a:r>
            <a:endParaRPr 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411304"/>
            <a:ext cx="4348200" cy="14387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их темы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авторы раскрывали главные вопросы эпохи.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разных авторов объединяет внимание к личности, обществу и нравственному выбору.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школьной программе по литературе; обобщение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«Записках охотника» Тургенев показал жизнь крестьян и помещиков так, что читатели внимательнее взглянули на судьбу народа и на несправедливость повседневности.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«Отцы и дети» появляется Базаров — герой, который не принимает старые авторитеты и спорит с привычными взглядами на жизнь и порядок.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Тургенев и новый герой эпохи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помогает увидеть, что перемены в обществе всегда отражаются в человеческих отношениях, взглядах и языке общения.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образ Базарова писатель показывает столкновение поколений, когда старые ценности уже не кажутся бесспорными, а новые ещё вызывают спор и тревогу.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литературы золотого века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особенно часто обращались к вопросам, которые понятны и сегодня: как жить честно, как выбрать свой путь и как сохранить себя.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интерес эпохи сосредоточен на человеке, его совести и отношениях с обществом.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школьной программе по литературе; обобщение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показал, как жизнь человека связана с историей страны: в «Войне и мире» рядом с большими событиями существуют семейные заботы, дружба, любовь и сомнения героев.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Толстой: масштаб истории и семьи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стремился понять, как человеку сохранить нравственную опору, найти смысл жизни и не потерять ответственность перед близкими, обществом и собственной совестью.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«Анне Карениной» писатель особенно внимательно исследует семью, личный выбор и цену поступков, показывая, что внутренний мир человека не менее важен, чем внешние события.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Достоевский: человек, совесть, выбор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сосредоточил внимание на душевной борьбе героя: его персонажи часто переживают страх, сомнение, страдание и ищут путь к нравственному возрождению.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помогает увидеть, что человек сложнее простых оценок, а истинный выбор всегда связан с внутренней честностью, раскаянием и готовностью отвечать за себя.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«Идиот» и «Братья Карамазовы» поднимают вопросы добра и зла, свободы и ответственности, заставляя читателя размышлять о цене каждого решения.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«Преступлении и наказании» судьба Раскольникова показывает, что преступление не заканчивается действием: самое тяжёлое наказание начинается в сознании и совести.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русской литературы XIX века
</a:t>
            </a:r>
            <a:endParaRPr lang="en-US" sz="257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 романтизма и лирики литература пришла к реалистической и психологической прозе зрелого 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как главный художественный метод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стремился показывать жизнь такой, какой она бывает на самом деле: с повседневными подробностями, узнаваемыми людьми, их трудностями, ошибками и социальными противоречиями.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реалистических произведений важны правдоподобие, психологическая точность и исторический фон. Поэтому читатель верит героям и лучше понимает, как устроены общество и человеческий характер.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золотого века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точные статистические данные, а сравнительную популярность жанров в школьном обзоре литературы XIX века.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и поэма занимают ведущие позиции, потому что лучше всего передают широкие события и судьбы героев; театр и малые жанры дополняют картину эпохи.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литературе XIX века для школьного курса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«Современник», «Отечественные записки» и «Вестник Европы» были не просто местом публикации текстов, а пространством обсуждения самых острых вопросов эпохи.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Белинский, Добролюбов и Писарев оценивали произведения с точки зрения их смысла для общества, образования и нравственного выбора, поэтому критика влияла на читателей не меньше самих книг.
</a:t>
            </a:r>
            <a:endParaRPr lang="en-US" sz="1292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критика и журналы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журналам литература становилась частью общественного разговора: новые произведения читали, обсуждали и спорили о них в семьях, школах и кружках.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4669" y="3188538"/>
            <a:ext cx="374588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17119" y="3188538"/>
            <a:ext cx="374588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3344" y="1686040"/>
            <a:ext cx="374588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00894" y="1686040"/>
            <a:ext cx="374588" cy="428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читательская культура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Грибоедова, Гоголя и Островского сделали театр важной частью культуры и показали столкновение привычек, взглядов и характеров на сцене.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Драматургия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Толстые журналы объединяли художественные тексты, критику и обсуждения, поэтому читатели следили за литературной жизнью почти как за новостями.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стала частью повседневной жизни: её читали дома, обсуждали на уроках и воспринимали как способ понять современную Россию.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гимназий, библиотек и книжной печати привело к тому, что читать начали не только в столицах, но и в городах по всей стране.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637354"/>
            <a:ext cx="4348200" cy="24682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золотого века и их вклад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кратко показывает ключевых писателей XIX века, годы их жизни и главное направление творчества.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автора была своя главная тема, но вместе они создали единый литературный подъём, который определил лицо русской культуры XIX века.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и школьный литературный обзор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этой эпохи входят в школьную программу, потому что учат понимать историю России и видеть, как менялись общество, язык и представления о человеке.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книги помогают обсуждать темы, знакомые каждому: дружбу, любовь, семью, честь, ответственность и умение делать трудный, но правильный выбор.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золотой век важен сегодня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век остаётся современным, потому что ставит вопросы, на которые и сегодня нет простых ответов: кто такой человек и как сохранить достоинство.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Пушкина, Толстого и Достоевского учат замечать не только поступки, но и чувства, мотивы и последствия решений, а это полезно в любой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век русской литературы создал язык, которым мы пользуемся и сегодня, и оставил книги, помогающие понимать человека, его совесть, выбор и место в истории.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век: слово, которое стало частью культуры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2026-05-23T04:11:48Z</dcterms:created>
  <dcterms:modified xsi:type="dcterms:W3CDTF">2026-05-23T04:11:48Z</dcterms:modified>
</cp:coreProperties>
</file>