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jpeg"/><Relationship Id="rId14" Type="http://schemas.openxmlformats.org/officeDocument/2006/relationships/image" Target="../media/image-10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Двустворчатые моллюски
</a:t>
            </a:r>
            <a:endParaRPr lang="en-US" sz="2531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— разнообразные водные животные с важной экологической ролью.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глобальное распространение двустворчатых
</a:t>
            </a:r>
            <a:endParaRPr lang="en-US" sz="2194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появились более 500 млн лет назад и сейчас представлены примерно 20 000 видов по всему миру, кроме Антарктиды. Их разнообразие особенно велико в тропических и умеренных морях, что делает их важными для экологии и науки.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двустворчатых моллюсков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раковина из двух половинок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моллюсков состоит из двух твердых створок, связанных между собой специальной связкой — лигаментом. Она защищает мягкое тело, располагающееся внутри, от внешних воздействий.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головы и компактные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двустворчатых отсутствует голова; внутренние органы размещены плотно, что помогает экономить пространство и эффективно функционировать в раковине.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нога для передвижения и зарывания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служит для движения по грунту или погружения в песок и ил — важное приспособление для защиты и поиска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и жизненные процессы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жабры обеспечивают дыхание и фильтрацию воды, в мантийной полости происходит основное обмен веществ. Мощная нога помогает передвигаться и зарываться в грунт.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Рот, пищевод и желудок обрабатывают пищу, выделительная система удаляет отходы, а сложная кровеносная система поддерживает жизнедеятельность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двустворчатых: фильтрация воды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фильтруют воду, задерживая микроскопические водоросли, бактерии и органику для питания. Жабры покрыты ресничками, направляющими пищу в рот.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экосистемах они очищают воду от патогенов, способствуя поддержанию здоровья водоемов и снижая загрязнение.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адаптации двустворчатых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волн и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раковина предохраняет моллюсков от механических повреждений и нападений хищников. Устойчивость к разным условиям помогает им выживать в меняющемся окружении.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прикрепления и зарывания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используют биссусные нити для крепления к скалам, а другие виды зарываются в песок с помощью ноги или выдерживают засуху, укрываясь в иле.
</a:t>
            </a:r>
            <a:endParaRPr lang="en-US" sz="11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обитают на всех материках, кроме Антарктиды, в пресной и морской воде. Максимальное видовое разнообразие зафиксировано в Индо-Тихоокеанской области.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встречается около 90 видов, включая беззубок и перловиц в реках, и мидий в морских прибрежных зонах, что отражает большое экологическое разнообразие.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двустворчатых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разнообразие: современные и ископаемые формы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семейства двустворчатых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современных моллюсков выделяются устрицы, мидии и гребешки, которые отличаются строением раковины и образом жизни, а также значимостью для человека.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и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 находят множество ископаемых двустворчатых, возрастом до миллионов лет, что позволяет изучать эволюционные процессы и изменения в морских экосистемах.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биологических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видов помогает понять приспособления и разнообразие, а также влияние климатических и экологических изменений на развитие морских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размеры и окраска раковины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могут быть от 1–2 см у небольших видов до 120 см у тридакн — крупнейших среди двустворчатых. Их форма меняется от округлой до веерообразной, отражая тип среды и образ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варьируется от сдержанных серых оттенков до ярких фиолетовых и радужных тонов. Некоторые виды имеют крепёжные структуры, позволяющие надежно фиксироваться на субстрате.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597" y="1506614"/>
            <a:ext cx="2054700" cy="14326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5962" y="1506545"/>
            <a:ext cx="2054700" cy="143267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2327" y="1506545"/>
            <a:ext cx="2054700" cy="143267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08692" y="1506545"/>
            <a:ext cx="2054700" cy="1432672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7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двустворчатых
</a:t>
            </a:r>
            <a:endParaRPr lang="en-US" sz="2246" dirty="0"/>
          </a:p>
        </p:txBody>
      </p:sp>
      <p:sp>
        <p:nvSpPr>
          <p:cNvPr id="18" name="Text 2"/>
          <p:cNvSpPr txBox="1"/>
          <p:nvPr/>
        </p:nvSpPr>
        <p:spPr>
          <a:xfrm>
            <a:off x="282966" y="3345849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Устрицы — деликатесы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Устрицы известны своим вкусом и ценными свойствами. Их раковины крепкие, а моллюски фильтруют воду, делая прибрежные зоны чище и богаче на полезные вещества.
</a:t>
            </a:r>
            <a:endParaRPr lang="en-US" sz="885" dirty="0"/>
          </a:p>
        </p:txBody>
      </p:sp>
      <p:sp>
        <p:nvSpPr>
          <p:cNvPr id="19" name="Text 3"/>
          <p:cNvSpPr txBox="1"/>
          <p:nvPr/>
        </p:nvSpPr>
        <p:spPr>
          <a:xfrm>
            <a:off x="2489331" y="3345780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 их хозяйственное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разведение мидий позволяет получать качественный пищевой продукт. Эти моллюски легко прикрепляются к поверхностям и быстро растут, что важно для аквакультуры.
</a:t>
            </a:r>
            <a:endParaRPr lang="en-US" sz="873" dirty="0"/>
          </a:p>
        </p:txBody>
      </p:sp>
      <p:sp>
        <p:nvSpPr>
          <p:cNvPr id="20" name="Text 4"/>
          <p:cNvSpPr txBox="1"/>
          <p:nvPr/>
        </p:nvSpPr>
        <p:spPr>
          <a:xfrm>
            <a:off x="4695696" y="3345780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Гребешки — ловкие плавающие моллюски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Гребешки отличаются подвижностью и красивой веерообразной раковиной. Их реактивный способ движения помогает избегать хищников и перемещаться в толще воды.
</a:t>
            </a:r>
            <a:endParaRPr lang="en-US" sz="797" dirty="0"/>
          </a:p>
        </p:txBody>
      </p:sp>
      <p:sp>
        <p:nvSpPr>
          <p:cNvPr id="21" name="Text 5"/>
          <p:cNvSpPr txBox="1"/>
          <p:nvPr/>
        </p:nvSpPr>
        <p:spPr>
          <a:xfrm>
            <a:off x="6902061" y="3345780"/>
            <a:ext cx="20151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Жемчужницы — источники натурального жемчуга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Жемчужницы ценятся за способность создавать жемчуг, используемый в ювелирном деле. Эти двустворчатые обитают в пресных водах и требуют охраны из-за уязвимости.
</a:t>
            </a:r>
            <a:endParaRPr lang="en-US" sz="8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и польза для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 устрицы богаты белком (10–15%) и содержат важные витамины группы B и витамин Е. В их составе также есть микроэлементы, такие как цинк, железо и кальций, необходимые для здоровья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широко используются в пищу, а жемчужницы ценятся за жемчуг, востребованный в ювелирной промышленности. Кроме того, двустворчатые помогают очищать воду, выступая природными фильтраторами.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значение: водные фильтраторы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двустворчатые способны профильтровывать до 100 литров воды за сутки, удаляя органические частицы и микроорганизмы. Это способствует поддержанию чистоты и прозрачности водных систем.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благодаря своей биофильтрационной деятельности, они стабилизируют экосистемы. Особенно заметен их вклад в устьях больших рек и тихих заливах, где моллюски концентрируются массово.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способы защиты двустворчатых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врагами двустворчатых являются морские звезды, крабы, хищные рыбы и птицы, а также человек, который ведет их промысел и вылов. Эти угрозы оказывают значительное давление на популяции.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моллюски быстро закрывают створки, используют толстую и прочную раковину, маскируются под камни или зарываются в грунт. Некоторые виды выделяют слизь, отпугивающую хищников и раздражающую их.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угрозы для двустворчатых моллюсков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инвазивные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тяжелыми металлами и пластиком сильно влияет на двустворчатых, ухудшая их жизненные условия. Появление чужеродных видов создает конкуренцию и угрожает местным моллюскам.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мире ведутся программы по искусственному разведению и восстановлению популяций двустворчатых. Охрана включает мониторинг, создание заповедников и ограничения добычи.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строение раковины двустворчатых вдохновило создание прочных и легких материалов в инженерии и медицине. Форма и прочность служат образцом для разработки новых технологий.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особенности механизмов крепления моллюсков к поверхностям используют при разработке подводных крепежей и фильтров, повторяя природные решения для устойчивости и фильтрации.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Биомиметика: использование идей двустворчатых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двустворчатых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откладывание яиц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двустворчатых могут одновременно откладывать до 10 миллионов яиц, увеличивая шансы на выживание потомства. Такая стратегия важна для поддержания численности видов.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Плавающая личинка велигер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велигер свободно плавает в воде, что облегчает расселение и поиск подходящих мест для взросления. Затем она оседает на дно и начинает формировать раковину.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Паразитический этап у пресноводных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пресноводные моллюски проходят паразитический этап на жабрах рыб, что связывает их жизненный цикл с другими водными организмами и влияет на экосистему.
</a:t>
            </a:r>
            <a:endParaRPr lang="en-US" sz="10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двустворчатые: примеры и ареалы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мидий и устриц характерны для побережий Франции, Японии и Чёрного моря, где создаются активные биотопы с плотным населением моллюсков. Эти места служат природными фильтрами воды.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пресноводных реках России — Волге, Лене, Амуре — ведутся жемчужные промыслы. В реках Европы и Азии часто встречаются беззубки, играющие важную роль в очистке и поддержании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как биоиндикаторы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исчезновение двустворчатых на определённых участках сигнализирует о загрязнении вод и ухудшении экосистемы. Их чувствительность делает их ценными индикаторами качества воды.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фильтрация и накопление вредных веществ помогают отслеживать состояние среды на протяжении десятилетий. Анализ формы и состава раковин отражает изменения в химическом составе водоёмов.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рекордные представители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тридакна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Тридакна достигает длины до 120 см и массы около 200 кг, живёт до 100 лет, являясь самым крупным двустворчатым. Она играет важную роль в коралловых рифах Тихого океана.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Жемчужницы и их жемчуг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Жемчужницы способны создавать натуральные жемчужины размером с крупную горошину. Этот биоматериал ценится в ювелирном деле и привлекает внимание исследователей.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Реактивный гребешок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Гребешки развивают скорость до 2 м/с, отталкиваясь реактивным способом с помощью струй воды. Такая маневренность помогает им быстро избегать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— ключевые фильтраторы и индикаторы в водных экосистемах. Их сохранение требует охраны среды, контроля загрязнений и восстановления популяций ради биологического разнообразия и здоровья природы.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важность сохранения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2026-05-09T12:48:36Z</dcterms:created>
  <dcterms:modified xsi:type="dcterms:W3CDTF">2026-05-09T12:48:36Z</dcterms:modified>
</cp:coreProperties>
</file>