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 терморегуляции организма: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 в поддержании температуры тела и защите от внешних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поддерживает стабильную температуру тела при любых условиях. Кожа — главный орган теплообмена, защищающий подростков от перегрева и переохлаждения в повседневной 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терморегуляция важна и какую роль играет кожа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кожи и их вклад в терморегуляцию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предотвращает проникновение микробов и защищает от потери влаги, сохраняя внутренние ткани увлажнёнными и здоровыми.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защитный барьер организма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центр теплообмена
</a:t>
            </a:r>
            <a:endParaRPr lang="en-US" sz="1483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находятся кровеносные сосуды и потовые железы, регулирующие отдачу тепла — расширение сосудов и потоотделение обеспечивают охлаждение тела.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— теплоизоляция и питание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содержит жир, который защищает от холода и служит запасом энергии, поддерживая стабильную температуру тела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кожи расширяются при жаре, усиливая теплоотдачу за счёт увеличенного кровотока к поверхности кожи.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и их роль в регулировании температуры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низких температурах сосуды сужаются, уменьшая кровоток и снижая теплопотери через кожу.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около 10% всей крови, что позволяет быстро регулировать температуру тела через сосудистые реакции.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потовых желез в охлаждении организма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равномерно покрывают кожу, численность достигает 2–4 миллионов, обеспечивая эффективное охлаждение при необходимости.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 количество желез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при нагрузках и жаре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физической активности или в жаркую погоду активность желез увеличивается, выделяя до 2 литров пота в час для снижения температуры.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испарения пота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испаряется с поверхности кожи, поглощая тепло и эффективно охлаждая тело, особенно при сухом воздухе и движении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температура тела поднимается при нагрузке и снижается после за счёт активной работы кожи.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терморегуляции подростков,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потоотделения и расширение сосудов помогают эффективно охлаждать организм подростков при занятиях спортом.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температуры тела при физической нагрузке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кожа расширяет сосуды и усиливает потоотделение, помогая телу избавиться от излишнего тепла. Это особенно заметно у активных подростков на улице.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происходит сужение сосудов и проявление гусиной кожи, что помогает снизить теплоотдачу и сохранить тепло внутри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окружающей среды на механизмы кожи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подкожного жира у подростков варьируется индивидуально, влияя на эффективность удержания тепла в холодное время.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прослойка и её значение в теплоизоляции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Девушки обычно имеют более толстый жировой слой, что повышает их устойчивость к низким температурам.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жителей северных регионов подкожный жир развит сильнее, обеспечивая дополнительную защиту от холода и переохлаждения.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служит запасом энергии и стабилизирует внутреннюю температуру тела при смене условий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8027"/>
            <a:ext cx="4365000" cy="2214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физиологии человека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способы, которыми кожа регулирует теплообмен для сохранения баланса температуры.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комбинирует механизмы для адаптации к изменяющимся условиям и поддержания здоровья.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механизмов потери и сохранения тепла кожей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гусиной кожи и мышечные сокращения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или волнении мышцы, поднимающие волосы, сокращаются, создавая «гусиную кожу». Это явление помогает уменьшить теплоотдачу через кожу.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гусиная кожа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пилоэрекции у человека и животных
</a:t>
            </a:r>
            <a:endParaRPr lang="en-US" sz="143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с густым мехом это помогает сохранять тепло за счёт воздушной прослойки. У человека — остался рудиментарным, но сигнализирует о реакции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с поверхности кожи позволяет организму терять до 80% тепла при высоких температурах, поддерживая оптимальную температуру тела в жару.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— основной путь охлаждения в жару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наиболее эффективен при низкой влажности воздуха, когда испарение происходит быстро и способствует быстрому охлаждению.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влажности эффективность охлаждения снижается, что повышает риск перегрева, особенно у детей и подростков с их более чувствительными терморегуляторными механизмами.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обладает высокой теплопроводностью, поэтому теплоотдача через кожу в воде происходит примерно в 25 раз быстрее, чем в воздухе, что ускоряет охлаждение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пребывание в прохладной воде температурой 17–20°C может привести к переохлаждению даже при субъективном ощущении тепла.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более подвержены риску переохлаждения из-за меньшей массы тела и менее развитых жировых слоёв, которые обеспечивают теплоизоляцию.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контролировать время купания и соблюдать меры безопасности, чтобы избежать резкого перепада температуры и ухудшения состояния здоровья.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и влияние воды на охлаждение кожи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ожоги повреждают верхний слой кожи, снижая её способность выделять пот, что затрудняет охлаждение организма и повышает риск перегрева.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может вызвать нарушение работы потовых желез, приводящее к опасному повышению температуры тела и возникновению симптомов слабости и головокружения.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ожоги и перегрев: угрозы для терморегуляции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терморегуляция ещё несовершенна, что делает их уязвимыми к перепадам температуры и требует контроля условий пребывания на улице.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физическая активность приводит к быстрому потоотделению и нагрузке на водно-солевой баланс, усиливая требования к коже.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этих процессов требует от подростков и их родителей внимательного отношения к одежде и рациону в разные сезоны.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терморегуляции 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активности и кожная терморегуляция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физических нагрузок у подростков увеличивается приток крови к коже и активизируется потоотделение — механизмы, которые обеспечивают эффективное теплоотведение и поддержание комфортной температуры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кровообращения и потоотделения при тренировках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обезвоживания и важность водного баланса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усиленного потоотделения происходит значительная потеря жидкости. Для предотвращения обезвоживания подросткам необходимо регулярно пить воду, особенно при занятиях на улице летом.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965" y="1334925"/>
            <a:ext cx="3814921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детской медицине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заболевания, симптомы, причины и профилактические меры, связанные с нарушениями теплообмена через кожу у детей и подростков.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терморегуляция и соблюдение профилактических мер позволяют снизить риски серьёзных заболеваний кожи и организма в целом.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нарушением кожной терморегуляции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одежды и их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ткани препятствуют испарению влаги и задерживают тепло, что может привести к перегреву и раздражению кожи. Натуральные материалы, такие как хлопок и лен, способствуют лучшему воздушному обмену и эффективному охлаждению.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сезонный выбор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одежды влияет на тепловую нагрузку: светлые оттенки отражают солнечные лучи, а тёмные — поглощают и нагреваются быстрее, поэтому выбор цвета должен соответствовать времени года и условиям окружающей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одежды на кожную терморегуляцию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жарких регионов имеют более активные потовые железы и тёмный оттенок кожи, который защищает от избыточного ультрафиолета и способствует комфортному теплообмену.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кожи к климатическим условиям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широтах у людей развита толстая подкожная жировая прослойка, а кожа светлее, что помогает усваивать витамин D и сохранять тепло.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подростков гибко адаптируется к изменениям климата, позволяя быстро приспосабливаться к новым условиям при смене сезона или места жительства.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и остатки косметики могут блокировать потовые железы, ухудшая теплообмен и способствуя воспалительным процессам на коже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мытьё, смена одежды и использование мягких средств обеспечивают сохранение функций терморегуляции и защищают кожу от заболеваний.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гигиены для поддержания терморегуляции кожи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кожи в терморегуляции подростков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ключевой орган в поддержании внутреннего баланса температуры. Соблюдение гигиены, правильный выбор одежды и осознание климатических особенностей обеспечивают здоровье и защищают подростков от опасных перегревов и переохлаждений.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2026-05-09T20:43:55Z</dcterms:created>
  <dcterms:modified xsi:type="dcterms:W3CDTF">2026-05-09T20:43:55Z</dcterms:modified>
</cp:coreProperties>
</file>