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 внутреннего сгорания: зачем он нужен и как помогает технике двигаться
</a:t>
            </a:r>
            <a:endParaRPr lang="en-US" sz="3911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ДВС превращает энергию топлива в движение: быстро работает, нагревается и приводит машины в движение.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придумали двигатель внутреннего сгорания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перевозили лошадьми, паровыми машинами и тяжёлым ручным трудом. В XIX веке появились удачные ДВС: Николаус Отто в 1876 году создал четырёхтактный двигатель. Он удобен — компактен, долго работает и не требует внешнего электричества, меняя транспорт и сельское хозяйство.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Топливо смешивается с воздухом прямо в цилиндре. Смесь становится горючей, и её можно быстро поджечь, чтобы получить много энергии за короткое время.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сгорания образуются горячие газы. Они стремительно расширяются и толкают поршень вниз, заставляя детали двигаться и выполнять полезную работу.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движение поршня передаётся через шатун на коленчатый вал. Вал превращает это поступательное движение в вращение, которое приводит механизмы машины.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внутри двигателя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такта двигателя внутреннего сгорания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цикл работы повторяется много раз в минуту, поэтому двигатель работает непрерывно.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детали двигателя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Цилиндр, поршень и клапаны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— это полость, где происходит сгорание смеси. Внутри него ходит поршень: он движется вверх и вниз, меняя объём и помогая получить толчок.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движения и зажигание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Шатун соединяет поршень с коленчатым валом, передавая движение. Клапаны открывают вход и выпуск газов, а свеча даёт искру в бензиновом двигателе.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739269"/>
            <a:ext cx="5426700" cy="221856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Бензиновый и дизельный двигатели: простое сравнение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понять различия в зажигании, расходе и применении. Оба двигателя выполняют одну работу — превращают энергию топлива в движение.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Бензиновый двигатель чаще выбирают для легковых машин из‑за более плавной и тихой работы, а дизельный — когда нужна экономичность и мощная тяга.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школьное сравнение по устройству и типичным областям применения.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32688"/>
            <a:ext cx="251569" cy="251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46514"/>
            <a:ext cx="251569" cy="223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2268" y="2126473"/>
            <a:ext cx="230737" cy="263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Бензиновый двигатель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Искра для старта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бензиновом двигателе смесь воздуха и бензина поджигается свечой зажигания. Искра появляется в нужный момент, чтобы топливо сгорало быстро и помогало поршню двигаться.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легче запускать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двигатель часто запускается проще и работает более плавно. Поэтому его нередко устанавливают в легковые автомобили, мотоциклы и небольшую технику для повседневных задач.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разряд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уровня важно помнить: в бензиновом двигателе нужен электрический разряд от свечи. Без искры смесь не загорится, и двигатель не сможет начать работу.
</a:t>
            </a:r>
            <a:endParaRPr lang="en-US" sz="11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дизельном двигателе воздух сильно сжимается и нагревается. После этого в сжатый горячий воздух впрыскивается топливо, и высокая температура помогает ему загореться.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воздух становится очень горячим, топливо самовоспламеняется без свечи. Это упрощает запуск при правильной работе системы, особенно там, где важна стабильность.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Дизельные двигатели часто используют в автобусах, грузовиках, тракторах, на кораблях и в генераторах. Они особенно полезны, когда нужна большая сила и длительная работа.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Дизельный двигатель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бензинового и дизельного двигателя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показывают различия «относительно»: бензин обычно экономичнее по шуму, а дизель — по расходу и тяге.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 компромисс: дизель чаще даёт мощную тягу и меньший расход, но нередко работает более шумно, чем бензин.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(условные значения) для понимания различий, без привязки к конкретным моделям.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712051"/>
            <a:ext cx="194700" cy="19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6786" y="1706502"/>
            <a:ext cx="180075" cy="2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7786" y="3268126"/>
            <a:ext cx="180075" cy="2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39626" y="3268126"/>
            <a:ext cx="154350" cy="2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48400" y="1731520"/>
            <a:ext cx="194700" cy="1557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Системы, которые помогают двигателю работать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Топливная система подаёт бензин или дизельное топливо в нужный момент и в нужном количестве. От её работы зависит, насколько правильно сгорит смесь и насколько ровной будет работа двигателя.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охлаждения отводит лишнее тепло, которое образуется при сгорании. Благодаря циркуляции охлаждающей жидкости и работе радиатора детали не перегреваются и дольше служат.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Зажигание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бензиновом двигателе система зажигания создаёт искру в нужный момент. Это помогает поджечь смесь воздуха и топлива так, чтобы энергия превращалась в движение максимально эффективно.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Выхлопная система выводит газы наружу и помогает сделать работу двигателя тише. Она также уменьшает загрязнение, направляя отработанные продукты в систему очистки.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Смазка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смазки уменьшает трение между движущимися деталями. Масло образует защитную плёнку, снижая износ и помогая мотору работать стабильнее на протяжении многих часов.
</a:t>
            </a:r>
            <a:endParaRPr lang="en-US" sz="9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энергия топлива превращается в движение колёс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превращений внутри двигателя: топливо и воздух → горение → движение поршня → вращение вала → движение машины.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можно встретить двигатель внутреннего сгорания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который ездит без розетки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Легковые автомобили, автобусы и мотоциклы используют ДВС, чтобы превращать топливо в движение прямо «на месте». Такой двигатель помогает ехать даже вдали от электростанций. Для иллюстрации удобно показать разные машины, но с одинаковым принципом работы — сгорание в цилиндре.
</a:t>
            </a:r>
            <a:endParaRPr lang="en-US" sz="1281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техника для работы в поле
</a:t>
            </a:r>
            <a:pPr algn="l" indent="0" marL="0">
              <a:lnSpc>
                <a:spcPct val="115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Тракторы и другая сельхозтехника часто рассчитаны на долгую работу и тягу. ДВС помогает им двигаться и приводить нужные механизмы. На картинке можно собрать трактор и прицепные устройства, подчеркнув: двигателю нужен собственный источник энергии, а не кабель питания.
</a:t>
            </a:r>
            <a:endParaRPr lang="en-US" sz="1289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Моторы для воды и участков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Двигатели внутреннего сгорания встречаются на лодках и в оборудовании для дома: газонокосилках и бензопилах. Они запускаются локально и дают мощность там, где нет удобного подключения к электросети. Для сюжета подходят несколько предметов рядом, чтобы было видно общую идею «самостоятельного движения».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двигатель нагревается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сгорании топлива выделяется много тепла. Температура растёт быстро, а затем падает, потому что охлаждение отводит лишнее тепло.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показывает: нагрев — нормальная часть работы, а охлаждение удерживает детали в безопасном режиме, чтобы двигатель не перегревался.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(условные значения), 2026-05-12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ДВС способен давать много энергии, оставаясь достаточно компактным. За счёт работы в цилиндрах он быстро превращает топливо в движение, поэтому машина начинает ехать сразу после заправки.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двигателя внутреннего сгорания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запуска двигатель готов работать без длительного ожидания. Это удобно в повседневных поездках и на длинных маршрутах, где важны постоянная готовность и быстрый «старт» транспорта.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тяжёлой техники и транспорта с большой нагрузкой ДВС особенно подходит: он рассчитан на долгую работу и обеспечивает нужную тягу. Поэтому его выбирают там, где важна выносливость.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именно ДВС оставался главным видом двигателя в транспорте благодаря самостоятельности и надёжности. Его можно применять в разных условиях, не зависимо от внешней сети.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сгорании топлива образуются выхлопные газы, включая углекислый газ. Чем активнее работает двигатель, тем больше выбросов, поэтому природе и людям важны контроль и снижение вреда.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 создаёт шум и требует регулярной заправки. Топливо расходуется не бесконечно, а это значит, что экономия и исправное состояние техники влияют на затраты.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детали изношены или отрегулированы плохо, расход топлива растёт. Катализаторы и фильтры уменьшают вредные вещества, но не отменяют загрязнение полностью.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и влияние на природу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595726"/>
            <a:ext cx="5597100" cy="26256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уменьшить вред и сэкономить топливо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простые меры по уходу за машиной с экономией топлива и меньшим загрязнением воздуха. Чем лучше состояние техники, тем эффективнее она работает.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Исправная техника расходует меньше топлива, а значит снижает и количество выхлопов. Регулярный уход помогает удерживать двигатель в рабочем режиме.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рекомендации производителей и учебные материалы по эксплуатации техники (без привязки к конкретной модели)
</a:t>
            </a:r>
            <a:endParaRPr lang="en-US" sz="73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уходит энергия топлива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энергии превращается не в движение, а в тепло и «утекает» вместе с выхлопными газами. Поэтому двигатель нуждается в охлаждении и смазке.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 потери неизбежны, эффективность зависит от состояния деталей и систем охлаждения. От этого напрямую зависит и расход топлива.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школьная диаграмма (порядок долей), 2026-05-12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гибридных автомобилях вместе работают двигатель внутреннего сгорания и электромотор. Электромотор помогает при старте и разгоне, когда требуется быстрый отклик.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Гибридные и электрические машины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позволяет уменьшать время, когда ДВС работает «вхолостую». В некоторых режимах энергия используется более экономно, а поездка становится плавнее.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Электромобили во время движения не сжигают топливо и не дают выхлопных газов. Поэтому в салоне и рядом с дорогой становится чище, а шум обычно ниже.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решения получают всё большее распространение, потому что они тише и меньше загрязняют воздух. Транспорт будущего всё чаще сочетает разные источники энергии.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 внутреннего сгорания сегодня и раньше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Раньше двигатели отличались большими размерами и меньшей экономичностью, поэтому техника могла быть тяжёлой и не такой удобной. Сегодня современные моторы делают компактнее и легче, а их работа стала эффективнее.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ДВС по-прежнему используют там, где важны большая дальность поездки и быстрый способ пополнить топливо. Изучая двигатель, мы связываем физику и химию с повседневной жизнью: горение, тепло и движение.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 внутреннего сгорания превращает энергию топлива в движение благодаря сгоранию в цилиндре. Он работает по четырём тактам, имеет сильные стороны и минусы, а будущее — за более экономичными решениями.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 внутреннего сгорания: как сила топлива превращается в движение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2026-05-12T08:37:16Z</dcterms:created>
  <dcterms:modified xsi:type="dcterms:W3CDTF">2026-05-12T08:37:16Z</dcterms:modified>
</cp:coreProperties>
</file>