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image" Target="../media/image-7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0020" y="238187"/>
            <a:ext cx="4271464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Звукоподражательные слова в русском языке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слышно глазами и сердцем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передаёт звук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Звукоподражания помогают словам передавать голоса, шумы и движения, чтобы текст звучал живо и наглядно.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звукоподражание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Звукоподражание воспроизводит слышимый звук: голос животного, стук, шум воды или короткий сигнал, не называя предмет прямо.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6440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обычно состоят из нескольких звуков или повторяющихся слогов, поэтому их легко произносить, узнавать и запоминать.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366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звучание может записываться по-разному, например: «бах», «бум», «бац». Выбор формы зависит от текста.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6910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Звукоподражания делают высказывание выразительнее, помогают читателю быстрее представить событие и создают ощущение присутствия.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1304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слухом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звукоподражания — оно передаёт слуховое впечатление, а не точную звуковую запись, как в фонограмме.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звукоподражательных слов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объединяет слова, которые передают похожие звуки и легко узнаются в школьных примерах.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группы равноправны; различие между ними определяется источником звука, а не формой слова.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темы «Звукоподражательные слова»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262231"/>
            <a:ext cx="5139684" cy="1232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звукоподражаний и их 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звук передаёт каждое слово и где оно обычно встречается.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слово сразу указывает на источник звука и помогает понять ситуацию без длинного описания.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6922" y="1294002"/>
            <a:ext cx="2730700" cy="16933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Звукоподражания животных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50" y="1782600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и собака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узнаваемые формы — «мяу» и «гав-гав». Они быстро помогают понять, какой голос слышит читатель, и часто используются в азбуках, сказках и загадках.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98350" y="3553951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Звукоподражание «му-у» связано с коровой. Оно обычно растянутое, поэтому хорошо передаёт протяжный голос и помогает представить звучание в деревенской сцене.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264408" y="3553951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звукоподражания делают текст понятнее и живее. По ним сразу видно, какой голос или крик передан, даже если рядом нет изображения.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129368" y="3553951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часто появляются в детских книгах, мультфильмах, упражнениях и играх, где важно быстро узнать животное по звуку.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30450" y="1782600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птица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«кря-кря» и «ко-ко-ко» передают голоса утки и курицы. Такие примеры особенно удобны для начального чтения, потому что они легко запоминаются детьми.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98" y="3451682"/>
            <a:ext cx="7875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9841" y="3451682"/>
            <a:ext cx="675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25962"/>
            <a:ext cx="504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25962"/>
            <a:ext cx="504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25963"/>
            <a:ext cx="504000" cy="504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природы и погоды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«Грохот» передаёт сильный, тяжёлый звук грома или удара. Оно делает сцену более напряжённой и помогает почувствовать мощь стихии.
</a:t>
            </a:r>
            <a:endParaRPr lang="en-US" sz="1100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ночи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ночи звукоподражания могут подчёркивать редкие звуки вокруг: шорох, свист, далёкий шум. Благодаря этому пейзаж становится более выразительным.
</a:t>
            </a:r>
            <a:endParaRPr lang="en-US" sz="1012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«кап-кап» передаёт падение капель воды. Оно часто встречается в описаниях дождя и помогает услышать тихий ритм осенней или летней погоды.
</a:t>
            </a:r>
            <a:endParaRPr lang="en-US" sz="735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листвы
</a:t>
            </a:r>
            <a:pPr algn="l" indent="0" marL="0">
              <a:lnSpc>
                <a:spcPct val="100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«шур-шур» передают движение сухих листьев или лёгкий шорох в траве. Они создают ощущение тихого, почти незаметного звука.
</a:t>
            </a:r>
            <a:endParaRPr lang="en-US" sz="743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«свист» помогает представить резкий воздушный звук, а «шум» — более широкий и непрерывный. Такие формы часто встречаются в описании ветреной погоды.
</a:t>
            </a:r>
            <a:endParaRPr lang="en-US" sz="718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предметов и техники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
</a:t>
            </a:r>
            <a:pPr algn="l" indent="0" marL="0">
              <a:lnSpc>
                <a:spcPct val="100000"/>
              </a:lnSpc>
              <a:buNone/>
            </a:pPr>
            <a:r>
              <a:rPr lang="en-US" sz="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«Тик-так» передаёт равномерный ход часов. Это одно из самых привычных звукоподражаний: оно сразу создаёт образ комнаты, где слышно спокойное отсчитывание времени.
</a:t>
            </a:r>
            <a:endParaRPr lang="en-US" sz="1133" dirty="0"/>
          </a:p>
        </p:txBody>
      </p:sp>
      <p:sp>
        <p:nvSpPr>
          <p:cNvPr id="13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и 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«дзынь» и «пи-пи» обозначают короткие резкие сигналы. Они часто встречаются в рассказах о школе, телефоне, дверном звонке или приборе.
</a:t>
            </a:r>
            <a:endParaRPr lang="en-US" sz="1151" dirty="0"/>
          </a:p>
        </p:txBody>
      </p:sp>
      <p:sp>
        <p:nvSpPr>
          <p:cNvPr id="14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Стук и шаги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«Тук-тук» помогает передать стук в дверь, по столу или по полу. Такое слово делает действие наглядным и помогает представить направление и силу звука.
</a:t>
            </a:r>
            <a:endParaRPr lang="en-US" sz="1151" dirty="0"/>
          </a:p>
        </p:txBody>
      </p:sp>
      <p:sp>
        <p:nvSpPr>
          <p:cNvPr id="15" name="Text 5"/>
          <p:cNvSpPr txBox="1"/>
          <p:nvPr/>
        </p:nvSpPr>
        <p:spPr>
          <a:xfrm>
            <a:off x="2095463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Мотор и 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«бррр» передаёт звук работающего мотора или прибора. Она передаёт вибрацию и гул, поэтому особенно подходит для описания транспорта.
</a:t>
            </a:r>
            <a:endParaRPr lang="en-US" sz="1151" dirty="0"/>
          </a:p>
        </p:txBody>
      </p:sp>
      <p:sp>
        <p:nvSpPr>
          <p:cNvPr id="16" name="Text 6"/>
          <p:cNvSpPr txBox="1"/>
          <p:nvPr/>
        </p:nvSpPr>
        <p:spPr>
          <a:xfrm>
            <a:off x="4913415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Звукоподражания предметов и техники уточняют, что именно происходит в сцене. Читателю не нужно долго догадываться: звук становится частью самого события.
</a:t>
            </a:r>
            <a:endParaRPr lang="en-US" sz="11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звука к слову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рождается и закрепляется звукоподражание в речи.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звукоподражания от междометий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звукоподражаниям относятся «мяу», «тик-так», «бах». К междометиям — «ах», «ой», «ура», «э-э». Похожее звучание не делает их одинаковыми.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передаёт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Звукоподражание воспроизводит внешний звук: мяуканье, удар, звон, шум. Междометие выражает чувство человека — удивление, радость, боль или сомнение.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посмотреть на контекст: если слово обозначает звук предмета или живого существа, это звукоподражание; если оно выражает реакцию человека, это междометие.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чем связано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звукоподражания есть источник в окружающем мире, а у междометия — состояние говорящего. Поэтому «бах» и «ой» относятся к разным группам.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звукоподражаний в предложении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глаголами звучания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стоят рядом с глаголами, которые показывают появление звука: «раздалось», «послышалось», «застучало», «загремело». Благодаря этому читатель легче понимает, кто или что звучит.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звуков делает фразу заметнее и помогает передать ритм события. Короткая форма звукоподражания ускоряет чтение, поэтому текст становится динамичным, а сцена — более наглядной и запоминающейся.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реплика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Звукоподражательное слово может выступать как отдельная реплика и сразу создавать нужное впечатление. В такой позиции оно передаёт звук ярко и кратко, как в живой речи или в диалоге персонажей.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вроде «Кап-кап — пошёл дождь» или «Бах! — громко хлопнула дверь» звукоподражание не просто украшает текст, а помогает услышать происходящее и представить ситуацию точнее.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звукоподражания встречаются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жанрах эти слова выполняют разные задачи: где-то передают живую речь, а где-то помогают быстро показать действие или звук без длинного описания.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звукоподражания нужны там, где важны наглядность и эмоциональность: в разговоре и детских текстах они воспринимаются естественнее всего.
</a:t>
            </a:r>
            <a:endParaRPr lang="en-US" sz="814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схема по теме «Звукоподражательные слова».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в ночном лесу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о лесной прогулке одно короткое слово может заменить длинное описание. «Шур-шур» сразу рисует листья под ногами, а «кап-кап» добавляет звук начинающегося дождя. Читатель не только понимает событие, но и словно слышит его.
</a:t>
            </a:r>
            <a:endParaRPr lang="en-US" sz="1043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сцена в комиксе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комиксе звук часто становится частью изображения: «БАХ!» или «ТРАХ!» пишут крупно, чтобы показать силу удара или хлопка. Такое оформление помогает быстро прочитать сцену и увидеть, как движение превращается в звук и реакцию героев.
</a:t>
            </a:r>
            <a:endParaRPr lang="en-US" sz="1039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из сказки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сказке звукоподражания оживляют разговоры и действия персонажей. «Тук-тук» у дверей, «мяу» у окна, «дзынь» от колокольчика — и обычный эпизод становится более живым. Именно поэтому такие слова особенно любят авторы детских текстов.
</a:t>
            </a:r>
            <a:endParaRPr lang="en-US" sz="1042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Звукоподражания в литературе и комиксах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похожие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звукоподражания отличаются от слов, похожих на них по звучанию или по смыслу, но выполняющих другую грамматическую роль.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части речи и роли в предложении помогает не смешивать звук с названием действия или предмета.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русского языка.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пишутся звукоподражательные слова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словах один и тот же слог повторяется, чтобы передать длительность или ритм звучания: «тук-тук», «кап-кап», «ква-ква». Повтор помогает услышать, как звук возникает снова и снова.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в написании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часто нужен в словах, где важна парность или чередование звуков. Так запись становится ближе к тому, как человек слышит шум, стук или капли дождя в реальной ситуации.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звук резкий, громкий или внезапный, слово нередко пишется с восклицательным знаком: «бах!», «дзынь!», «трах!». Знак усиливает впечатление и подчёркивает силу звучания.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Заглавные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комиксах и выразительных текстах звук иногда передают заглавными буквами: «БАХ!». Такое написание помогает показать громкость, резкость и эмоциональную силу момента без лишних пояснений.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звукоподражания школьники узнают быстрее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звуки легче узнаются, если они встречаются в повседневной жизни, книгах для детей и мультфильмах. Поэтому примеры быстро запоминаются без специального объяснения.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звук к опыту школьника, тем легче он распознаётся и запоминается; редкие и сложные звуки требуют контекста.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шкала по теме «Звукоподражательные слова».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56387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56387"/>
            <a:ext cx="720000" cy="6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звукоподражательные слова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Звукоподражания помогают заметить, какой именно шум или голос передан в тексте. Благодаря им ученик учится различать оттенки звучания и внимательнее слушать окружающий мир.
</a:t>
            </a:r>
            <a:endParaRPr lang="en-US" sz="821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чтение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сказках, рассказах и стихах такие слова оживляют описание. Они добавляют ритм, движение и эмоциональность, поэтому текст легче представить и пересказать своими словами.
</a:t>
            </a:r>
            <a:endParaRPr lang="en-US" sz="838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в диалоге
</a:t>
            </a:r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разговорах звукоподражание заменяет длинное объяснение и делает речь естественнее. Одно слово может передать стук, звон, шорох или голос животного.
</a:t>
            </a:r>
            <a:endParaRPr lang="en-US" sz="939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Развивать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сравнивает разные звуки и подбирает слова к ним, он лучше понимает связь между звучанием, значением и формой. Это полезно и для анализа текста, и для грамотной речи.
</a:t>
            </a:r>
            <a:endParaRPr lang="en-US" sz="809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звукоподражания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анализа предложения и проверки звукового значения слова.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для звука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считать, что у каждого звука есть только один вариант записи. Один и тот же удар можно передать словами «бах», «бац» или «бум», если меняется оттенок звучания.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кажется понятным само по себе, но в предложении оно значит больше или меньше, чем ожидается. Контекст показывает, кто звучит, где происходит действие и с какой силой.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междометиями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звукоподражание принимают за междометие, хотя оно передаёт внешний звук, а не чувство говорящего. Чтобы не ошибиться, нужно сначала определить источник звучания.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не замечать, что звукоподражание может стоять отдельно или входить в авторскую речь. Для анализа важно не только слово, но и его место в 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Звукоподражания: слово, которое слышно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Звукоподражательные слова делают русский язык более образным и точным: они помогают услышать дождь, шаги, голоса и стук. Зная их особенности, легче понимать текст и выражать мысль ярко.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2026-05-28T13:53:11Z</dcterms:created>
  <dcterms:modified xsi:type="dcterms:W3CDTF">2026-05-28T13:53:11Z</dcterms:modified>
</cp:coreProperties>
</file>