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 XVI–XVIII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войн, союзов, колоний и борьбы за морские пути.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XVI–XVIII веках усилились монархии, выросла морская торговля и началась борьба за колонии. Вестфальский мир 1648 года закрепил право государств самостоятельно решать свои дела и изменил правила европейской политики.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в Европе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международных конфликтов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и 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спорили за территории, наследственные права и престолонаследие. Такие конфликты часто втягивали сразу несколько держав и превращали частный династический спор в большую европейскую войну.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морскими дорогами и важными портами приносил огромные доходы. Государства стремились защищать купцов, таможенные сборы и доступ к выгодным рынкам сбыта.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Заморские владения давали сырьё, драгоценные металлы и новые товары. За них соперничали особенно остро, потому что колонии усиливали и богатство, и престиж державы.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сила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католиков и протестантов долго влияло на политику, но постепенно на первый план выходили интересы государств. Для поддержки своих планов правители создавали армии, крепости и союзы.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международного конфликта в Европе XVI–XVIII веков.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повода к мирному договору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долгой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1648 года завершил Тридцатилетнюю войну, которая разорила многие земли Германии. Для жителей это означало не только прекращение боёв, но и надежду на восстановление городов, полей и торговли.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силы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подписания договоров стало ясно, что ни один император или король не может диктовать волю всей Европе. Государства начали осторожнее следить друг за другом и не позволять сопернику стать слишком могущественным.
</a:t>
            </a:r>
            <a:endParaRPr lang="en-US" sz="109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суверенитету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германские княжества получили больше самостоятельности, а власть императора Священной Римской империи ослабла. Так укрепилась идея, что каждое государство само решает свои внутренние дела и внешнюю политику.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Вестфальский мир изменил Европу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войны обычно затрагивали сразу несколько регионов Европы и колонии.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тяжёлыми становились конфликты, которые сочетали сухопутные и морские кампании и вовлекали многих участников.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начала и окончания войн: XVI–XVIII 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войны XVI–XVIII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530" y="1838326"/>
            <a:ext cx="419088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при Людовике XIV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сосредоточил власть в руках короля и сделал Францию примером абсолютной монархии. Решения принимались быстро, а государство действовало более организованно.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армия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создала многочисленную регулярную армию, которая помогала вести долгие войны. Это позволяло королю защищать границы и добиваться новых политических выгод.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политика была направлена на расширение границ и усиление роли страны в Европе. Из-за этого соседи часто объединялись против Франции.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Версаль стал знаком богатства и величия французской короны. Он показывал не только роскошь двора, но и мощь государства, которым управлял король.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державы были свои сильные стороны, а успех зависел от того, как они использовали свои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лидерство определяли не только размеры страны, но и флот, финансы, армия и умение строить союзы.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международных отношений XVI–XVIII веков.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держав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борьба за морское господство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и флот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заставляло Англию развивать сильный военный флот. Он защищал берега страны и помогал контролировать морские пути, по которым шли товары и новости.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Азией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компания, созданная в 1600 году, стала важным инструментом английской торговли. Через неё Англия вела обмен с Индией и другими странами Азии.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успехи укрепили позиции Англии в Атлантике и в Индии. Это усилило её влияние далеко за пределами Европы и сделало торговлю ещё прибыльнее.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превратился в крупный центр международной торговли, банков и страхования. Здесь быстро обращались деньги, заключались сделки и принимались решения, важные для всего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Голландия: торговая республика XVII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Амстердамский порт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был одним из главных портов Европы. Сюда прибывали корабли с товарами из разных частей света, а в городе работали склады, биржи и банки.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 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суда перевозили грузы между Азией, Америкой и Европой. Благодаря удобному флоту Нидерланды зарабатывали не только на товарах, но и на перевозках.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купцов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торговцы получали доход от посредничества, кредитов и обмена товарами. Экономическая активность делала республику богатой даже без большой сухопутной армии.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через торговлю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Голландия опиралась на предпринимательство, мореплавание и деловую сметку. Именно эти качества сделали её заметной державой XVII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и война со Швецией показали, как Россия переходила от внутреннего укрепления к борьбе за морские выходы и международное признание.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России к статусу европейской державы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1700–1721 годов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 борьбу со Швецией за выход к Балтийскому морю. Первое крупное испытание оказалось неудачным: поражение под Нарвой показало слабость старой армии и необходимость перемен.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трудностей Пётр I ускорил создание регулярной армии и флота. Новые войска стали лучше обучаться, а Россия получила возможность действовать не только на суше, но и на море.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борьбе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под Полтавой в 1709 году изменила ход войны и лишила Швецию прежнего преимущества. Затем успех у мыса Гангут подтвердил, что Россия стала морской силой.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укрепила позиции России на Балтике и резко ослабила Швецию. Для страны это означало не только новые территории, но и более уверенное место среди европейских держав.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закрепил результат долгой войны и открыл России путь к активной балтийской торговле. Основание Санкт-Петербурга стало частью нового политического и экономического курса.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стратегические земли и укрепила позиции на Балтике; Швеция потеряла прежнее превосходство, а баланс сил в регионе изменился.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итогам Ништадтского мира 1721 года; исторический обзор событий Северной войны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Ништадтского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49759"/>
            <a:ext cx="435964" cy="43596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73977"/>
            <a:ext cx="435968" cy="3875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 южное направление политики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Австрия, Польша и Россия неоднократно воевали с Османской империей за пограничные области и влияние. Эти конфликты определяли расстановку сил на юго-востоке Европы.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земли между Европой и Востоком, а также важные торговые маршруты через Балканы и Восточное Средиземноморье. Это делало её ключевым соперником европейских держав.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было особенно важно для стран, стремившихся к Чёрному морю. Такой выход открывал новые торговые возможности и усиливал позиции на Балканах.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приносили европейским державам сырьё, драгоценные металлы и новые рынки. Борьба за них усиливала морские войны и делала международные конфликты масштабнее.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становились источником богатства и причиной войн: чем шире владения, тем сильнее влияние державы на море и в Европе.
</a:t>
            </a:r>
            <a:endParaRPr lang="en-US" sz="131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колониальной экспансии европейских держав XVI–XVIII веков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соперничество держав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часто объединялись против более сильного соперника, чтобы не допустить его главенства. Когда угроза ослабевала, прежние союзники могли вновь начать соперничать.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Послы передавали требования правителей, вели переговоры и помогали избегать лишних войн. От их умения часто зависело, будет ли спор решён миром или оружием.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и браки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правящими домами заключались соглашения и династические браки, укреплявшие связи между государствами. Такие шаги могли менять границы влияния без прямого сражения.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помогала удерживать равновесие в Европе. Если одна держава слишком усиливалась, другие старались объединиться и вернуть политический баланс.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союзы как часть политики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решающее значение имели не только армии, но и деньги, морская торговля, союзники и умение быстро менять внешнюю политику.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держава не могла безопасно господствовать в одиночку: соперники постоянно искали союзников, чтобы сохранять равновесие сил.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историческая оценка положения ведущих европейских держав к концу XVIII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в Европе к концу XVIII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4" y="2461427"/>
            <a:ext cx="2600915" cy="2244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нескольких континентах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охватила Европу, Северную Америку, Индию и морские пути. Из-за этого современники видели в ней не просто европейский спор, а столкновение держав за мировое влияние. Война затронула армии, торговлю и колонии одновременно.
</a:t>
            </a:r>
            <a:endParaRPr lang="en-US" sz="1006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и союзы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конфликте столкнулись Англия, Франция, Пруссия, Австрия, Россия и Испания. Стороны искали поддержку союзников и старались ударить по самым уязвимым владениям противника, будь то крепость, порт или колония.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показали, что победа зависела не только от численности войск, но и от флота, снабжения и денег. После войны стало ясно: борьба за колонии стала такой же важной, как борьба в Европе.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1756–1763 годов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в Европе укрепились суверенитет и баланс сил.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1648 года и последующее развитие системы международных отношений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изменил правила политики: государства всё чаще решали споры через союзы, договоры и силу, а не только через религиозные противостояния.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как эпоха изменила мир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XVI–XVIII веков заложили основы современной системы государств: суверенитет, дипломатию, союзы и баланс сил. Побеждали те, кто умел сочетать армию, флот, торговлю и переговоры.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2026-06-02T07:35:41Z</dcterms:created>
  <dcterms:modified xsi:type="dcterms:W3CDTF">2026-06-02T07:35:41Z</dcterms:modified>
</cp:coreProperties>
</file>