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Блок и стихотворение «Ворона»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превращает зимнюю тишину в тревожный образ через ворону.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его место в русской поэзии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(1880–1921) писал в символизме: предметы и звуки часто несут второй, скрытый смысл. Цвет, настроение и намёк — его главные инструменты. Поэтому в его стихах даже деталь природы объясняет внутреннее состояние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 «Ворона»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показана ворона на фоне зимнего пространства. Белый снег и чёрная птица сразу создают резкий контраст, будто мир стал меньше и тише. Это помогает почувствовать одиночество.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не действия сюжета, а состояние: холод, пустота и настороженность. Зимняя картина не радует — она «держит дыхание», и читатель словно слышит паузу перед чем-то неприятным.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краткость текста, в нём нарастает предчувствие беды. Настроение становится общим и для лирического героя, и для читателя: тревога появляется из простых, но точных деталей зимы.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вороны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как главный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в тексте — не только птица, которую можно увидеть в природе. Её чёрный цвет резко «выделяет» образ на фоне снега, заставляя смотреть внимательнее. Из-за этого картинка кажется напряжённой.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именно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превращается в художественный символ: она связывает внешний зимний пейзаж с внутренними чувствами. Для иллюстрации подходит ворона на снегу, на голой ветке или на фоне неба — так лучше передаётся тревожное ожидание.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тишина в стихотворении звучат не как слова, а как ощущение пространства. Зимний пейзаж выглядит неподвижным, и в нём будто нет места для спокойной радости. Поэтому герой чувствует себя одиноким.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настороженность постепенно становятся главной эмоцией. Природа у Блока не нейтральна: она «поддерживает» внутреннее состояние человека. Один зимний образ может вызвать холод и внутреннее беспокойство даже без прямого действия.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спокойствия тоже важна: кажется, будто привычный порядок дня вот-вот нарушится. Текст короткий, но в нём чувствуется момент напряжения, когда всё ещё спокойно — и одновременно опасно. Отсюда предчувствие.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создаётся сочетанием видимого и слышимого. Контраст света и темноты, а также резкость «звукового» впечатления усиливают эмоциональный эффект. Так читатель получает не просто картинку, а целое внутреннее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эмоций: от картины природы к символическому значению.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Зима как фон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пространство зимы: белизна, неподвижность и ощущение тишины. Этот фон задаёт тон всему тексту. Читатель как будто замирает вместе с пейзажем.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Выделение вороны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зимнем мире выделяется ворона. Её чёрный цвет делает образ самым заметным. В этот момент читатель начинает воспринимать птичью картинку как важный сигнал.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усиливается общее чувство: тревога становится почти физической. Стихотворение быстро ведёт к одной мысли — не через сюжет, а через плотное настроение и символический образ.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средств в тексте (качественный разбор).
</a:t>
            </a:r>
            <a:endParaRPr lang="en-US" sz="78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настроения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работает вместе с другими: цвет даёт основу, звук усиливает резкость, эмоции собирают всё в единое чувство, а символика объясняет смысл.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тревога возникает не из одного факта, а из сочетания видимого, слышимого и внутреннего значения 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так, что фразы звучат чётко и быстро. Благодаря этому внимание читателя не «размывается» и остаётся на главной картинке. Краткость усиливает напряжение.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использует резкие сочетания: белое пространство и чёрная ворона. Такой контраст делает образ заметным сразу, как на плакате или в кадре. Он помогает почувствовать тревогу без объяснений.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согласные и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подчеркивают настороженность: короткие строки и паузы создают ощущение «сигнала». Читатель слышит тревожное напряжение так же, как видит зимнюю картину.
</a:t>
            </a:r>
            <a:endParaRPr lang="en-US" sz="13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фон образа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пустое пространство, голые ветки и холодное небо создают фон, на котором ворона становится особенно заметной. Такой пейзаж подчёркивает тишину и безжизненность зимнего дня, как будто движение исчезло.
</a:t>
            </a:r>
            <a:endParaRPr lang="en-US" sz="99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зимнее поле или лес с одной тёмной птицей, фон сразу начинает «работать» на смысл. Он усиливает чувство настороженности: читатель понимает, что обычная картина может оказаться тревожной.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стихотворения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каждый образ работает как «деталь сигнала»: он не только рисует картинку, но и задаёт чувство. Смена признаков приводит к общему настроению настороженности.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контраста (свет/тень), неподвижности и резкого звука усиливает чувство тревоги: читатель «считывает» настроение через детали пейзажа.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наблюдение по стихотворению А. Блока «Ворона» (качественный разбор).
</a:t>
            </a:r>
            <a:endParaRPr lang="en-US" sz="6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текста стихотворения А. Блока «Ворона» (по структуре строк и ритмико-звуковым эффектам).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опорам создаётся мрачное напряжение: текст звучит как тихий, но тревожный сигнал, где интонация важна не меньше слов.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звучании особенно выделяются четыре опоры: короткие строки, резкие звуки, паузы и интонация.
</a:t>
            </a:r>
            <a:endParaRPr lang="en-US" sz="25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смысловых переходов (качественная шкала по эмоциональным этапам текста), дата обращения: 2026-05-13.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стихотворении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начала к финалу меняется не «событие», а состояние: спокойная зимняя картина всё сильнее окрашивается тревожным смыслом.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постепенное нарастание внутреннего беспокойства: Блок переводит внимание от внешней сцены к переживанию лирического героя.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 стихотворении «Ворона»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означает, что предмет или явление получает дополнительный смысл. У Блока ворона работает не только как птица, но и как «знак» неблагополучия, который читается сердцем.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силуэт на белом снегу становится символом тревоги: контраст делает знак заметным и будто приближает ощущение надвигающейся беды.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внешний зимний пейзаж соединяется с внутренним состоянием человека: природа помогает передать не событие, а настроение — настороженность и одиночество.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представления о вороне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Вестник зимней тишины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поверьях ворона часто связывалась с тихой зимней порой, когда всё замирает и слышно даже малейшее движение. Её появление воспринимали как предупреждение: будто лес или двор ждут перемен. Для иллюстрации подойдёт птица на снегу и холодный свет дня.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птица и тревожный знак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ворона может приносить весть о беде или приближении трудных событий. Поэтому её образ нередко становился символом тревоги: люди замечали птицу и внутренне «настраивались» на осторожность. В кадре хорошо смотрятся ворона, голая ветка и угловатый силуэт зимнего поля.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зимнего дня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Зимой, когда ветер редеет, а пространство кажется больше, любые звуки становятся резче. Крики вороны в таких представлениях звучали как сигнал тревоги, а сама птица выглядела одинокой. Для художественной сцены удачно сочетать неподвижный снег и тёмный силуэт на фоне неба.
</a:t>
            </a:r>
            <a:endParaRPr lang="en-US" sz="8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символ вороны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к скрытому смыслу (по шагам интерпретации образа).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анализ стихотворения А. Блока «Ворона» (по образной системе).
</a:t>
            </a:r>
            <a:endParaRPr lang="en-US" sz="75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художественная роль деталей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сочетание слов создаёт художественный эффект: от значения детали к общему впечатлению. Детали простые, но действуют вместе.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из точных деталей: каждая добавляет один штрих, а вместе они превращают простую зимнюю сцену в символ настороженности.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35296"/>
            <a:ext cx="513600" cy="45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школьного изучения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текст, ясный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небольшого объёма и легко читается. Ребята быстро видят, какие детали выделены, и понимают, что именно из них складывается настроение.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внимательного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один образ может «управлять» чувством читателя. Учащиеся учатся замечать контраст, паузы и звуковые эффекты.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 внутреннего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«Вороне» пейзаж не нейтрален: он отражает переживание лирического героя. Это помогает обсуждать, как литература передаёт состояние человека.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ритме и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разбирать вслух: звучание влияет на восприятие. Ученики учатся понимать, почему смысл усиливается интонацией и короткими строками.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тексту (качественная оценка смысловых акцентов), 2026-05-13.
</a:t>
            </a:r>
            <a:endParaRPr lang="en-US" sz="634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образа и смысла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стихотворение строится прежде всего на передаче состояния, а не на пересказе событий. Поэтому «внешнее» занимает меньше места.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сильнее закрепляется через настроение и символику: детали природы становятся способом говорить о переживании — одиночестве и тревоге.
</a:t>
            </a:r>
            <a:endParaRPr lang="en-US" sz="1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«Ворона»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Блока «Ворона» показывает, как из короткого наблюдения рождается поэтический образ с глубоким смыслом. Ворона, снег и тишина создают единый мир тревоги и одиночества.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2026-05-13T01:27:17Z</dcterms:created>
  <dcterms:modified xsi:type="dcterms:W3CDTF">2026-05-13T01:27:17Z</dcterms:modified>
</cp:coreProperties>
</file>