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«Великий перелом»: ключевые темы и задачи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коллективизация 1928–1939: изменения, влияние и последствия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причины перемен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1920-х экономика СССР сталкивалась с отставанием в сельском хозяйстве и промышленности, требуя срочных реформ. Сталин и руководство нацелились на быстрый рост и укрепление экономики страны.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индустриализации в конце 1920-х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сосредоточилось на развитии тяжелой промышленности, строя заводы, электростанции и транспорт для экономического роста.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включали сокращение зависимости от импорта и ускоренное техническое оснащение страны.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предусматривал значительный рост производства угля, стали и электроэнергии для создания рабочих мест и укрепления обороноспособности.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показателей индустриализации (1928–1932)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отражают стремительный переход к индустриальной экономике, поддержанный масштабными государственными программами.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ключевых отраслей демонстрирует успешное выполнение первой пятилетки и существенное развитие промышленной базы СССР.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Госкомстата СССР, 1933 год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Магнитогорский металлургический комбинат
</a:t>
            </a:r>
            <a:pPr algn="l" indent="0" marL="0">
              <a:lnSpc>
                <a:spcPct val="100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заводов по производству стали и чугуна, сыгравший ключевую роль в укреплении обороноспособности и развитии экономики страны.
</a:t>
            </a:r>
            <a:endParaRPr lang="en-US" sz="992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Уралмаш — центр тяжелого машиностроения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 стал символом индустриализации, выпускающим оборудование для горной и металлургической промышленности, а также технику для армии.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ДнепроГЭС — гигант гидроэнергетики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в Европе гидроэлектростанция того времени, построенная на территории Украины, обеспечивала электричеством миллионы людей и способствовала развитию промышленности региона.
</a:t>
            </a:r>
            <a:endParaRPr lang="en-US" sz="83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века: главные индустриальные объекты 1930-х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условия и мотивация на индустриальных стройках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повышения производительности вводились соревнования и награды, стимулируя коллективную ответственность и активное участие молодежи.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проходили тяжелые испытания: длительные 10–12-часовые смены и нехватка инструментов осложняли работу на стройках.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крестьянских хозяйств в колхозы и совхозы направлялось на увеличение сельскохозяйственной эффективности через совместный труд.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Целью было обеспечение городского населения продуктами и усиление контроля государства над продовольствием.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включали принудительную коллективизацию, что вызвало сопротивление и репрессии против кулаков.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рассматривала коллективные хозяйства как средство построения социалистического общества и устранения частной собственности.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Коллективизация: задачи, методы, идеология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коллективизации в СССР (1929–1937)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прошла стремительно, зачастую с применением силы и массовыми конфискациями у кулаков.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быстрый переход к коллективному земледелию, что кардинально изменило село и аграрную политику.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отчёты Советского государства, 1938 год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Колхозы и совхозы: различия в устройстве и работе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Колхозы основывались на коллективной собственности и распределении прибыли среди членов, с акцентом на трудовую выработку.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Совхозы были государственными предприятиями с наёмными рабочими и строгим выполнением государственных планов.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1937 году колхозы оставались основной формой сельхозпроизводства, внедрялась сельхозтехника для повышения продуктивности.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1,8 миллиона человек были лишены имущества и сосланы, зачастую целыми семьями, что вызвало глубокие социальные потрясения и разрушение традиционного уклада.
</a:t>
            </a:r>
            <a:endParaRPr lang="en-US" sz="851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изъятие имущества и высылки
</a:t>
            </a:r>
            <a:endParaRPr lang="en-US" sz="949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кулаков основывалось на имущественном и социальном положении. ОГПУ активно участвовало в подавлении сопротивления, затрагивая не только кулаков, но и сочувствующих односельчан.
</a:t>
            </a:r>
            <a:endParaRPr lang="en-US" sz="743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против кулаков и их сторонников
</a:t>
            </a:r>
            <a:endParaRPr lang="en-US" sz="88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Раскулачивание и репрессии среди крестьян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в Казахстане и на Кубани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Казахстане из-за неурожаев и политических репрессий пострадало огромное количество людей. На Кубани также наблюдался резкий спад производства, что усугубило продовольственный кризис и привело к массовому голоду.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голода для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вызвал массовое бегство из сельских районов в поисках еды и работы. Рождаемость значительно снизилась, а смертность выросла, что привело к серьёзным демографическим потерям для страны.
</a:t>
            </a:r>
            <a:endParaRPr lang="en-US" sz="888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голод в Украине и Поволжье
</a:t>
            </a:r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хлебозаготовительная политика и принудительное изъятие зерна привели к массовому голоду в Украине и Поволжье. Миллионы жителей столкнулись с недостатком пищи, что вызвало тяжелейшие последствия для общественного здоровья.
</a:t>
            </a:r>
            <a:endParaRPr lang="en-US" sz="821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1932–1933 годов: причины и последствия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коллективизации на технический прогресс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механизации позволил более эффективно обрабатывать сельскохозяйственные земли и увеличивать урожайность. Однако технологии не смогли полностью компенсировать потери и трудности, вызванные массовыми перемещениями и проерчаниями в аграрном секторе.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сопровождалась резким увеличением числа сельскохозяйственной техники, особенно тракторов и комбайнов. К 1937 году количество тракторов в СССР выросло в 23 раза по сравнению с 1928 годом, что сделало страну мировым лидером по этому показателю.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строительства новых заводов и фабрик множество людей переезжало из деревень в города. Городское население увеличилось с 26,3 миллиона в 1926 году до 56,1 миллиона к 1939 году, что отражало глубокие социальные изменения.
</a:t>
            </a:r>
            <a:endParaRPr lang="en-US" sz="695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миграция в промышленные центры
</a:t>
            </a:r>
            <a:endParaRPr lang="en-US" sz="864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новообразованных промышленных городах, таких как Магнитогорск и Комсомольск-на-Амуре, сформировался крепкий рабочий класс. Люди осваивали новые профессии, меняли образ жизни и привычки, что влияло на культуру и общественные отношения.
</a:t>
            </a:r>
            <a:endParaRPr lang="en-US" sz="695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нового рабочего класса
</a:t>
            </a:r>
            <a:endParaRPr lang="en-US" sz="995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городов: перемены в жизни населения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настроения советских людей 1930-х годов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сложности, многие испытывали гордость за достижения страны: новые производства, успехи в спорте и технологический прогресс вдохновляли и создавали атмосферу коллективного смысла и надежды на будущее.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была полна трудностей: длинные рабочие смены, маленькие зарплаты и постоянный дефицит продуктов и жилья создавали напряжённую атмосферу. Продовольственные карточки оставались обязательными почти шесть лет, что усложняло доступ к базовым товарам.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Магнитогорский металлургический комбинат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завод стал крупнейшим в Советском Союзе производителем стали и чугуна, играя ключевую роль в металлообработке. Его строительство призвано было сократить зависимость страны от импорта и укрепить промышленный потенциал.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предприятия – центр промышленного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Уралмаш и другие промышленные объекты на Урале стали оплотом советской индустриализации. Здесь сосредоточились новые технологии и рабочие кадры, обеспечившие мощное развитие тяжелой промышленности.
</a:t>
            </a:r>
            <a:endParaRPr lang="en-US" sz="86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ДнепроГЭС – сердце энергетики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1932 году завершилась стройка Днепрогэса, крупнейшей гидроэлектростанции Европы. Она вырабатывала около 1,2 миллиарда киловатт-часов энергии, обеспечивая электричеством промышленные и жилые районы.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гиганты: символы эпохи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4200" y="1333162"/>
            <a:ext cx="4910400" cy="33998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4475"/>
            <a:ext cx="4516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Стахановское движение и трудовой подвиг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83025" y="1114069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Стаханов стал символом трудового героизма после рекордной добычи угля — 102 тонны за смену в 1935 году. Это событие вдохновило массовое движение передовиков труда по всей стране, повышая общую производительность.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83025" y="2984650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стахановского движения получали почётные звания и награды, что способствовало улучшению дисциплины и внедрению новых методов работы на предприятиях, делая труд более эффективным и престижным.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1941 году на новых заводах акции Запада и Востока было построено около 25 тысяч танков и более 22 тысяч самолётов. Это позволило создавать мощный военный арсенал, обеспечивавший защиту страны в грозных условиях войны.
</a:t>
            </a:r>
            <a:endParaRPr lang="en-US" sz="695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вооружения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предприятия перенесли на Урал, Сибирь и Дальний Восток, что создало стратегический резерв в глубине страны. Такая география сыграла решающую роль в сохранении производства во время Великой Отечественной войны.
</a:t>
            </a:r>
            <a:endParaRPr lang="en-US" sz="695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 вне досягаемости врага
</a:t>
            </a:r>
            <a:endParaRPr lang="en-US" sz="864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обороноспособность СССР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о цене и результатах «великого перелома»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исследователи считают, что индустриализация и коллективизация были необходимы для независимости и развития СССР, позволив стране стать индустриальной державой и создав мощную экономику.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акцентируют внимание на тяжелых утратам: миллионы жизней, разрушение традиционного уклада и социальные катаклизмы, вызванные быстрыми и насильственными преобразованиями в сельском хозяйстве.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проводят глубокий анализ архивов, воспоминаний и статистики, чтобы объективно оценить влияние этих процессов на экономику и общество, избегая прежних идеологических искажений.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индустриализации и коллективизации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СССР превратился в одну из ведущих индустриальных держав с развитой машиностроительной и военной промышленностью, заложив фундамент для последующих научных достижений.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изменилась: возник новый класс городских рабочих и коллективных крестьян, а роль государства в жизни общества значительно усилилась, изменив отношения между властью и населением.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быстрые изменения сопровождались значительными человеческими жертвами, насильственным переселением и ухудшением условий жизни в аграрном секторе, что создало долгосрочные социальные проблемы.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СССР стала плановой и централизованной, что позволило быстро мобилизовать ресурсы, но также породило проблемы с эффективностью и инновациями, влияющие на развитие страны в будущем.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«великого перелома»: достижения и уроки истории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«Великий перелом» стал поворотным этапом в истории СССР, обеспечив индустриальный рост и военную мощь. При этом цена этих изменений — страдания людей и социальные потрясения — остаются важным уроком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2026-05-11T03:51:20Z</dcterms:created>
  <dcterms:modified xsi:type="dcterms:W3CDTF">2026-05-11T03:51:20Z</dcterms:modified>
</cp:coreProperties>
</file>