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хромосом человека: как ученые находят гены и участки ДНК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гены в хромосомах и связывают их с признаками?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хромосом стало важной частью современной биологии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видны при делении клетки и несут наследственную информацию. Развитие цитогенетики и ДНК-анализа позволило не только наблюдать их строение, но и точно определять положение генов, мутаций и перестроек, что сделало картирование ключом к пониманию наследственности и болезней.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понятие «картирование хромосом»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устанавливает, где именно на хромосоме расположен ген или другой участок ДНК, и помогает связать его с наследственным признаком или изменением в геноме.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Генетическое, физическое и цитогенетическое картирование дополняют друг друга: одно описывает наследование, другое — точное расстояние в ДНК, третье — видимые участки хромосомы.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карта, тем легче находить причины наследственных заболеваний, сравнивать результаты исследований и выбирать подходящий метод диагностики для конкретной задачи.
</a:t>
            </a:r>
            <a:endParaRPr lang="en-US" sz="11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хромосомных карт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карты решает свою задачу: от грубой локализации до точного измерения участка ДНК.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метод к физической карте, тем точнее можно определить положение участка ДНК и тем меньше неопределенность при поиске гена.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основам генетического, физического и цитогенетического картирования
</a:t>
            </a:r>
            <a:endParaRPr lang="en-US" sz="6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как отправная точка для анализа хромосом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кариотип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 — это упорядоченный набор хромосом клетки по размеру и форме; у человека нормой считают 46, XX или 46, XY, что отражает число и половые хромосомы.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различают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центромеры хромосомы делят на метацентрические, субметацентрические и акроцентрические; это помогает распознавать пары и замечать крупные изменения в строении.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анализируют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позволяет обнаружить анеуплоидии, крупные делеции и другие заметные нарушения, поэтому часто служит первым шагом при подозрении на хромосомную патологию.
</a:t>
            </a:r>
            <a:endParaRPr lang="en-US" sz="11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повышалась точность картирования хромосом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микроскопических ориентиров к анализу последовательности ДНК резко сузил границы поиска и сделал возможным обнаружение почти точечных изменений.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методов идет от крупномасштабной ориентации к молекулярной точности, поэтому современные подходы находят больше вариантов и локализуют их гораздо надежнее.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этапов развития методов картирования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локализации генов и участков ДНК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сцепления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Изучает, как признаки наследуются совместно в семьях. Если маркер и болезнь часто передаются вместе, это указывает на близкое расположение соответствующих участков ДНК на хромосоме.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зонды связываются с нужным фрагментом ДНК и позволяют увидеть его положение на хромосоме. Метод особенно полезен для поиска известных участков и крупных перестроек.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CGH и SNP-микрочипы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выявляют изменения числа копий ДНК: делеции, дупликации и более сложные нарушения. Они помогают находить скрытые отклонения, которые не всегда заметны при обычном микроскопическом анализе.
</a:t>
            </a:r>
            <a:endParaRPr lang="en-US" sz="835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прочитать последовательность нуклеотидов в найденном участке и уточнить, какая именно мутация там присутствует. Это самый точный этап после предварительной локализации.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карта участка хромосомы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биоматериала до уточненной геномной локализации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394025" y="1910530"/>
            <a:ext cx="3042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Опубликована первая черновая сборка генома человека. Она дала исследователям общую опорную карту и ускорила сравнение участков ДНК между разными лабораториями.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55600" y="1910530"/>
            <a:ext cx="30429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референсной последовательности создало более надежную систему координат для генов. Это заметно упростило поиск вариантов, связанных с наследственными болезнями и раком.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проекта «Геном человека» в изучение хромосом
</a:t>
            </a:r>
            <a:endParaRPr lang="en-US" sz="22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распределены по хромосомам неравномерно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сходной общей длине хромосомы могут сильно отличаться по числу генов и их плотности, что отражает различие их функций и состава ДНК.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Генонасыщенность не зависит напрямую от размера хромосомы: одни участки содержат много генов, другие — специализированные и более компактные области.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хромосом человека по относительной генонасыщенности
</a:t>
            </a:r>
            <a:endParaRPr lang="en-US" sz="6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Полосы, центромера и теломеры как ориентиры на хромосоме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Полосатый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окрашивания каждая хромосома приобретает характерный набор светлых и тёмных полос. По этому рисунку удобно различать плечи p и q и сопоставлять хромосомные участки между собой.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центромеры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 — суженный участок, который удерживает сестринские хроматиды вместе и служит местом прикрепления веретена деления. Её положение помогает определять форму хромосомы и ориентироваться при анализе кариотипа.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на концах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расположены на концах хромосом и защищают ДНК от потери информации при делении клетки. Они также предотвращают слияние хромосом между собой и поддерживают стабильность генома.
</a:t>
            </a:r>
            <a:endParaRPr lang="en-US" sz="11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разных методов в диагностике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картирования дополняют друг друга: одни лучше подходят для крупных перестроек, другие — для точечных изменений и малых участков ДНК.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изменение, тем более точный метод требуется; универсального теста для всех типов нарушений не существует.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цитогенетике и молекулярной диагностике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картирование помогло найти гены наследственных заболеваний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исследователи отслеживали, как заболевание передаётся в семьях, и определяли хромосомный участок, сцепленный с симптомами. Это сужало поиск и делало дальнейший анализ более целенаправленным.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CFTR и муковисцидоз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гена CFTR на 7-й хромосоме позволила связать наследственный дефект с нарушением транспорта ионов. После этого стало проще объяснить клинические проявления муковисцидоза и искать варианты терапии.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BRCA1, DMD и HTT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помогло установить участки, где расположены BRCA1, DMD и HTT. Это стало важным шагом для понимания наследственной предрасположенности к раку, мышечной дистрофии и болезни Хантингтона.
</a:t>
            </a:r>
            <a:endParaRPr lang="en-US" sz="97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точной диагностике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участок был найден, исследователи переходили к изучению самой последовательности ДНК и конкретных мутаций. Так картирование стало мостом между наблюдаемыми симптомами и молекулярной причиной болезни.
</a:t>
            </a:r>
            <a:endParaRPr lang="en-US" sz="9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хромосомные изменения выявляют современные методы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перестроек обнаруживаются с разной лёгкостью: крупные нарушения видны лучше, чем маленькие изменения внутри отдельного гена или короткого участка.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картирования особенно ценны там, где важно отличить потерю, удвоение или перенос участка ДНК, даже при сохранении общего числа хромосом.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хромосомных перестроек; обобщённые данные цитогенетики
</a:t>
            </a:r>
            <a:endParaRPr lang="en-US" sz="6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базы данных и координаты хромосом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с координатами используют Ensembl, NCBI Gene и UCSC Genome Browser. Эти ресурсы показывают положение генов, их структуру и соседние участки генома в сопоставимом формате.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сборка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координат зависят от версии сборки генома: при обновлении последовательности границы участка могут немного смещаться. Поэтому один и тот же ген в разных источниках может иметь разные координаты.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ссылаться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и научной работе обязательно указывают сборку генома, например GRCh38. Это помогает избежать путаницы и точно сравнивать результаты между статьями, базами данных и лабораторными отчётами.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биоматериала до генетического заключения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клинико-генетического анализа: от образца до интерпретации результата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картирования в онкологии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26312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перестроек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опухолевых клетках картирование помогает обнаруживать амплификации, делеции и транслокации, которые меняют активность генов. Такие нарушения часто связаны с ростом опухоли и устойчивостью к лечению.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37979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BCR-ABL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 примером служит перестройка BCR-ABL при хроническом миелолейкозе. Выявление этого слияния стало важной основой для таргетной терапии и более точной оценки прогноза заболевания.
</a:t>
            </a:r>
            <a:endParaRPr lang="en-US" sz="10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хромосомного картирования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сильно зависит от качества образца, выбранного метода и точности геномной сборки. При повреждённой ДНК или низком покрытии часть изменений может остаться незамеченной.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Мозаицизм и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изменённые клетки составляют лишь часть ткани, мозаицизм затрудняет обнаружение нарушения. Повторяющиеся участки ДНК тоже мешают однозначно определить место расположения фрагмента.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вариант вреден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изменения не нарушают работу генов и могут не проявляться клинически. Поэтому сам факт обнаружения варианта ещё не доказывает наличие болезни или её причины.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надёжного вывода часто используют несколько методов подряд: например, кариотипирование, FISH и секвенирование. Это позволяет подтвердить находку и уточнить её биологическое значение.
</a:t>
            </a:r>
            <a:endParaRPr lang="en-US" sz="10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картирования для биологии и медицины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используется не только для поиска мутаций, но и для понимания того, как генетические варианты влияют на здоровье и наследование признаков.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соединяет структуру хромосом с практическими задачами: от постановки диагноза до выбора терапии и анализа наследственных различий между людьми.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генетике и молекулярной диагностике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делает геном понятным и полезным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карты связывают строение ДНК с наследственностью, болезнями и лечением. Они помогают видеть не только отдельные гены, но и то, как устроен геном человека в целом.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2026-06-01T16:32:41Z</dcterms:created>
  <dcterms:modified xsi:type="dcterms:W3CDTF">2026-06-01T16:32:41Z</dcterms:modified>
</cp:coreProperties>
</file>