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727075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и относительная высота. Чтение плана местности: обзор темы
</a:t>
            </a:r>
            <a:endParaRPr lang="en-US" sz="3100" dirty="0"/>
          </a:p>
        </p:txBody>
      </p:sp>
      <p:sp>
        <p:nvSpPr>
          <p:cNvPr id="4" name="Text 1"/>
          <p:cNvSpPr txBox="1"/>
          <p:nvPr/>
        </p:nvSpPr>
        <p:spPr>
          <a:xfrm>
            <a:off x="4678525" y="2928050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высотами и картографическими навыками для успешного ориентирования и учёбы.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45435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изучение высот и планов местности играет важную роль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изучение высот и планов местности играет важную роль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Высоты определяют форму рельефа и помогают ориентироваться на местности. Чтение плана — ключевой навык для путешествий, учебы и освоения окружающего мира.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высота — это расстояние в метрах от заданной точки до уровня моря, фиксируемое при помощи геодезических измерений.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абсолютная высота отсчитывается от уровня Балтийского моря у города Кронштадта, принятого за нулевой ориентир высот.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топографических картах абсолютные высоты наносятся арабскими цифрами возле соответствующих точек или линий рельефа для точной ориентации.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абсолютная высота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абсолютных высот на карте России и мира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абсолютных высот на карте России и мира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точка России — вершина Эльбруса с абсолютной высотой 5642 метра над уровнем моря, символизирующая горный максимум страны.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мировой географии рекорд принадлежит Джомолунгме (Эвересту) — 8848 метров, а самая низкая точка России расположена у побережья Каспийского моря — минус 28 метров.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строительстве мостов и дорог важна абсолютная высота для предотвращения подтоплений и обеспечения безопасности конструкции.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быту учет абсолютной высоты помогает выбирать места для домов, чтобы избежать риска затопления в периоды паводков.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авиации измерение абсолютной высоты помогает пилотам контролировать высоту и безопасно заходить на посадку в разнообразных условиях.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абсолютная высота применяется на практике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Географы и туристы используют эти данные для планирования маршрутов и оценки характерных особенностей ландшафта.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537" y="1221275"/>
            <a:ext cx="5932926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различия в определениях, методах измерения и областях применения абсолютной и относительной высот.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абсолютной и относительной высот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высота служит базовым ориентиром, а относительная помогает оценивать местный рельеф и перепады на маршруте.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учебники и официальные методические материалы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Балтийская система высот основана на стабильном уровне моря у Кронштадта с установленным футштоком для точного измерения воды.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 эталон абсолютной высоты взят уровень Балтийского моря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Балтийского моря обусловлен длительной историей наблюдений и повторяемостью уровня, что обеспечивает надёжность данных.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середины XIX века все геодезические работы в России привязаны к этому уровню, обеспечивая единый стандарт высот.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 измерения высот на местности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 измерения высот на местности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Нивелир позволяет измерять перепады высот с точностью до одного сантиметра, что важно для строительства и точных топографических работ.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GPS-приёмники обеспечивают определение высоты с точностью около метра, а теодолиты применяются для угловых измерений на пересечённой местности.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Абсолютные высоты на картах обозначают арабскими цифрами, например, '156 м' возле характерных точек рельефа.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высоты записываются и обозначаются на планах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отображения относительной высоты вычисляют разницу между двумя абсолютными отметками, помогая оценить перепады уровня.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символы на планах указывают вершины, впадины и скалы, облегчая визуальное восприятие рельефа.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отметка '315 м' — вершина холма, '290 м' — его подножие, что позволяет определить высоту подъёма — 25 метров.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высота показывает разницу высот между двумя точками, например, между подножием и вершиной холма, измеряется в метрах.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анализе рельефа относительная высота даёт информацию о перепадах местности и особенностях ландшафта для планирования действий.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значение помогает определить сложность подъёма и объём работы в географии, туризме и строительстве маршрутов.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понимается под относительной высотой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и относительная высоты на примере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и относительная высоты на примере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Представим башню, стоящую на холме. Абсолютная высота башни считается от уровня моря и складывается из высоты подножия, высоты холма и самой башни. Такой подход помогает точно определить её полное возвышение над морем.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высота башни измеряется относительно ближайшей поверхности, например, вершины холма или подножия. Таким образом, она отражает, насколько башня возвышается над окружением, что важно для оценки видимости и сложности подъёма.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Балтийская коса располагается на высоте около 3 метров над уровнем моря, а гора Эльбрус — самая высокая точка России — достигает 5642 метров. Москва расположена на отметке около 156 метров.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высота отражает перепады местности: например, разница в высоте между вершинами и долинами Урала колеблется от 200 до 800 метров, что влияет на рельеф и климат региона.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ровных участках местности перепады могут быть минимальными, всего несколькими метрами, например, при сравнении высоты поля и соседнего пригорка, что влияет на способы использования таких земель.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абсолютных и относительных высот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высот на плане местности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Горизонтали и отметки высоты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плане местности высоты отображаются с помощью горизонталей — линий, соединяющих точки одинаковой высоты. Около этих линий указываются цифры, обозначающие абсолютную высоту в метрах. Плотность горизонталей показывает крутизну склона.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рельефа и их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отдельных форм рельефа применяются специальные символы: вершины холмов и гор обозначаются точками с высотой, впадины и низины — другим обозначением. Это помогает быстро понять характер местности и её особенности.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вычисления относительной высоты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шаги на основе плана местности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чтение плана местности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правильно работать с планом местности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825" y="991763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рельефа по горизонталям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501500" y="1833650"/>
            <a:ext cx="38724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горизонталей и крутизна склонов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расположены горизонтали, тем круче склон. На пологих участках линии далеки друг от друга. Это помогает оценить сложность подъёма или спуска при ориентировании на местности.
</a:t>
            </a:r>
            <a:endParaRPr lang="en-US" sz="1259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501500" y="3281806"/>
            <a:ext cx="38724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Образцы рельефа на плане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Холмы отображаются концентрическими кольцами горизонталей, овраги — вогнутыми изгибами, а равнины имеют редкие и почти прямые линии. Эти характерные рисунки важны для быстрой оценки ландшафта.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условные обозначения на плане местности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Здания и 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Здания на плане отображаются чёткими прямоугольниками или квадратами различных размеров. Дороги обозначаются линиями разной толщины — от троп до магистралей. Мосты и другие сооружения имеют свои узнаваемые символы для быстрого распознавания.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 и реки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 на планах выделяются голубым цветом: реки отмечены синими линиями, озёра и пруды — пятнами. Эти знаки помогают оценить наличие воды, важной для жизни и путешествий, а также служат ориентирами на местности.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 и природные объекты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показаны зелёным цветом с обозначениями типа деревьев, поля — жёлтым цветом, а болота и пустыни имеют свои специальные символы. Легенда плана обязательно содержит расшифровку, что облегчает чтение карты.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Туристы используют данные высот для планирования маршрутов, избегая чрезмерно крутых подъёмов и выбирая комфортные тропы. Таким образом снижается усталость и возрастает безопасность путешествий.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анализируют рельеф для выгодного размещения постов и сооружений, учитывая видимость и защищённость, что улучшает стратегическое планирование и безопасность.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опираются на высотные показатели при выборе площадок для объектов, чтобы минимизировать риск затопления и обеспечить устойчивость зданий, адаптируя конструкции к местности.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абсолютных и относительных высот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Ученикам и жителям это знание помогает лучше понимать природу вокруг и самостоятельно оценивать сложность перемещений, что важно для безопасности и подготовки к походам.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понимание масштаба карты приводит к неверной оценке расстояний и времени перехода, что может огорчить и привести к опозданиям или усталости.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ошибки и их последствия при чтении планов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интерпретации условных знаков мешают точно определить объекты и рельеф, увеличивая риск заблудиться или сделать неправильный выбор пути.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Неточное определение высот может привести к выбору опасных мест для строений или переоценке возможностей маршрута, что снижает безопасность участников и эффективность работ.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знаний о высотах и планах для каждого школьника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понятий абсолютной и относительной высоты, а также навыков чтения планов местности, формирует у школьников уверенность в ориентировании и бережное отношение к окружающей среде. Эти знания служат основой для успешного обучения и безопасных путешествий.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2026-05-10T23:05:29Z</dcterms:created>
  <dcterms:modified xsi:type="dcterms:W3CDTF">2026-05-10T23:05:29Z</dcterms:modified>
</cp:coreProperties>
</file>