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явления природы и её образование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соединяет океаны, сушу, лёд и воздух.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 Земли и её явления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всю воду Земли: от океанов до водяного пара. Её процессы создают погоду, меняют берега и поддерживают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природные явления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 образовании облаков, осадков и тумана, потому что легко переходит из одного состояния в другое при изменении температуры.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моря не просто хранят воду: они переносят её, накапливают и постепенно изменяют поверхность суши.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снег не замерзают навсегда: они накапливают воду, а затем возвращают её в реки и океаны при таянии.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солнечное тепло и сила тяжести постоянно заставляют воду двигаться, поэтому гидросфера никогда не бывает неподвижной.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водных процессов зависят растения, животные и человек: без них не было бы привычного климата и многих форм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аккумулируют солнечное тепло и медленно отдают его воздуху, поэтому побережья обычно имеют более ровный и мягкий климат.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 — среда обитания огромного числа организмов, а также источник пищи и морских ресурсов для людей.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морские воды зимой уменьшают резкие перепады температуры, из-за чего прибрежные районы ощущаются менее холодными.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водная оболочка Земли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ранней Земле водяной пар и другие источники воды начали формировать первые океаны и атмосферную влагу.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постепенно заполняла понижения, просачивалась в породы и накапливалась на поверхности, образуя устойчивые водоёмы.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вода стала активно переходить между океаном, сушей, льдом и атмосферой, меняя состояние, но не исчезая.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сформировалась динамичная система, где все части гидросферы связаны непрерывным обменом и круговоротом.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замкнутый путь воды между поверхностью Земли, атмосферой, почвой и океаном.
</a:t>
            </a:r>
            <a:endParaRPr lang="en-US" sz="9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вода на Земле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Земли недоступна человеку напрямую: она слишком солёная, слишком глубоко залегает или сосредоточена во льдах.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мало, а наиболее доступная часть очень невелика, поэтому её нужно особенно беречь.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School, распределение воды на Земле.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река в течение года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Исток и 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реки обычно расположен в горах, на болотах или в озёрной котловине. Оттуда вода начинает движение по уклону, постепенно собирая притоки и усиливая поток.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Источники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получает питание из дождей, снега, ледников и подземных вод. В разных районах какой-то источник может быть главным, а другие — дополнительными.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реки меняется по сезонам. Весной таяние снега вызывает подъём уровня воды, а летом при жаре и малом количестве осадков он часто снижается.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 — это место, где река впадает в море, озеро или другую реку. Там течение замедляется, и накапливаются принесённые частицы.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озёра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после ледника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озеро появляется там, где когда-то лежал ледник. Когда лёд отступает, он оставляет углубление, которое затем заполняется талой и дождевой водой.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 разломе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Тектоническое озеро образуется в глубокой впадине, возникшей из-за движений земной коры. Такие водоёмы часто бывают крупными и очень глубокими.
</a:t>
            </a:r>
            <a:endParaRPr lang="en-US" sz="1254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вулканические озёра возникают иначе: одно связано с разливом или старым руслом, другое — с кратером или лавовой преградой.
</a:t>
            </a:r>
            <a:endParaRPr lang="en-US" sz="12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пресной воды на планете содержится в подземных водах.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School, распределение воды на Земле.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скрытый резерв пресной воды, доступный через источники, колодцы и скважины.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 ледниках и пресной воде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который не тает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 горах снег может лежать не один сезон. Постепенно он уплотняется, превращается в фирн и ледниковый лёд, а потом медленно сползает вниз, как огромная холодная река.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как водохранилище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ледник работает как природный резервуар. Когда внизу становится суше, талая вода питает ручьи и реки, помогая сохранить поток даже в жаркие недели.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горных рек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снежники и ледники заметно меняют пейзаж. Они подпитывают истоки рек, а в долинах рядом с ними дольше держится влага и прохлада.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пара к дождю и туману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воду, и она переходит в водяной пар. Этот пар поднимается выше, где воздух холоднее, и становится основой для облаков.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охлаждённом воздухе пар собирается в мельчайшие капли или кристаллы льда. Так появляются облака, туман и условия для будущих осадков.
</a:t>
            </a:r>
            <a:endParaRPr lang="en-US" sz="1121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Выпадение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или кристаллы становятся слишком тяжёлыми, они падают на землю в виде дождя, снега или мокрого снега.
</a:t>
            </a:r>
            <a:endParaRPr lang="en-US" sz="127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воды воздух остывает особенно быстро, поэтому утром над рекой или озером часто возникает туман. Он исчезает, когда солнце прогревает воздух.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половодье от паводка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 обычно наступает в одно и то же время года. Его причина — массовое таяние снега, которое постепенно увеличивает приток воды в реку.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 возникает более резко и непредсказуемо. Его вызывают сильные ливни или быстрое таяние снега, когда уровень воды за короткое время заметно растёт.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разливание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река может выйти из берегов, если снег тает дружно и почва уже не успевает впитывать воду. Тогда разливы затопляют низкие участки поймы.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морские движения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у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 связаны с притяжением Луны и Солнца. У берега уровень воды поднимается и опускается по заметному ритму.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чаще всего рождаются из-за ветра. Чем сильнее и дольше дует ветер, тем выше и мощнее становятся гребни на поверхности моря.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Моряки, рыбаки и работники портов учитывают эти явления каждый день. Они влияют на заход судов, лов рыбы и состояние береговой линии.
</a:t>
            </a:r>
            <a:endParaRPr lang="en-US" sz="11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течения переносят тепло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влияние океана заметно далеко от берега. В одних местах климат становится мягче, а в других — суше и прохладнее.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несут нагретую воду из низких широт к более холодным районам. Они смягчают климат побережий и уменьшают зимние морозы.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поток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течения, наоборот, приносят охлаждённую воду. Они делают воздух над побережьем прохладнее и могут снижать количество осадков.
</a:t>
            </a:r>
            <a:endParaRPr lang="en-US" sz="11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воды, меняющий поверхность Земли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вода разрушает, переносит и откладывает материал на суше.
</a:t>
            </a:r>
            <a:endParaRPr lang="en-US" sz="9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так влияет на планету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водный резерв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хранят основную массу воды на планете. Они влияют на температуру воздуха, запасают тепло и помогают сглаживать резкие сезонные изменения.
</a:t>
            </a:r>
            <a:endParaRPr lang="en-US" sz="1216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испаряется, образует облака и возвращается в виде осадков. Без этого обмена не было бы привычной погоды и устойчивого водоснабжения суши.
</a:t>
            </a:r>
            <a:endParaRPr lang="en-US" sz="1216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помогает сохранять жизнь в самых разных местах. Растениям, животным и людям нужна вода для роста, движения, питания и охлаждения.
</a:t>
            </a:r>
            <a:endParaRPr lang="en-US" sz="1216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 у 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обычно получают более мягкий климат, чем внутренние районы материков. Это связано с тем, что океан медленно нагревается и медленно остывает.
</a:t>
            </a:r>
            <a:endParaRPr lang="en-US" sz="12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воду и водоёмы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могут содержать вредные вещества и загрязнять реки, озёра и моря. Поэтому особенно важны очистные сооружения и контроль за сбросами.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 воде распадается на мелкие частицы и долго не исчезает. Он опасен для животных и ухудшает состояние берегов и дна.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расходуется быстрее, чем успевает пополняться в некоторых районах. Экономия в быту и на предприятиях помогает сохранить её для будущих поколений.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реки и озёра нужно защищать как природные фильтры и места обитания. Их сохранение поддерживает чистоту воды и устойчивость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компонентов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крупнейшие части гидросферы по роли в природе и доступности для 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содержат основной объём воды, а реки обновляются быстрее всего. Подземные воды и ледники важны как запасы пресной воды, но доступны не всегда.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гидросферы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вода, которая связывает планету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 — единая система, где океаны, реки, лёд, подземные воды и пар постоянно переходят друг в друга. Она формирует погоду, рельеф и условия жизни на Земле.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2026-07-26T16:53:11Z</dcterms:created>
  <dcterms:modified xsi:type="dcterms:W3CDTF">2026-07-26T16:53:11Z</dcterms:modified>
</cp:coreProperties>
</file>