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чувства, традиции и технологии.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«Царство будущего»: как звучит мир завтрашнего дня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человеком всегда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сопровождала людей в труде, играх, обрядах и отдыхе. Она передаёт настроение без слов, помогает запоминать важное и звучит дома, в школе, в кино и в цифровых приложениях.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последовательность звуков разной высоты, по которой мы узнаём произведение. Она делает музыку узнаваемой, выразительной и запоминающейся.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темп и динамика организуют звучание во времени: они задают порядок долгих и коротких звуков, скорость исполнения и силу звучания.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отличать голоса и инструменты, а вместе с другими элементами создаёт характер музыки: спокойный, торжественный, весёлый или лирический.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Фортепиано, скрипка, гитара и барабаны сохраняют свои узнаваемые тембры. Их звучание создаёт живое ощущение исполнения и передаёт особенности музыкального образа.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в современном и будущем мире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Синтезатор и электронная панель управления звуком расширяют палитру музыканта. В оркестре и ансамбле разные тембры объединяются в цельное, богатое звучание.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музыкальных инструментов встречаются чаще всего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группы свой способ извлечения звука, поэтому меняется и характер исполнения.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музыкальный мир строится на разнообразии способов звучания и тембров.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музыке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494" y="3295047"/>
            <a:ext cx="331313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как язык музыки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показывают, насколько высоко или низко звучит звук. Благодаря этому музыкант может точно воспроизвести мелодию и сохранить её узнаваемость при исполнении.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длительности помогают записывать ритм произведения. Долгие и короткие звуки чередуются по правилам, поэтому музыка звучит организованно и выразительно.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обозначает молчание и так же важна, как звучащие ноты. Она помогает выделить фразы, создать напряжение и сделать музыку более ясной.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запись позволяет передавать музыку через время и расстояние. Одно и то же произведение могут исполнять разные музыканты, не теряя его смысла.
</a:t>
            </a:r>
            <a:endParaRPr lang="en-US" sz="12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музыкальное произведение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создания музыки в школьном представлении о композиции и исполнении.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394" y="1896175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219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181" y="1896175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394" y="351255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285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музыки, которые знакомы школьникам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слова и мелодию, поэтому её легко запомнить. Она может быть лирической, весёлой или торжественной, но всегда опирается на выразительный текст.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музыка связана с движением тела. Её ритм заметен сразу, а темп может быть быстрым или умеренным, в зависимости от характера танца.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строится на чётком ровном ритме, который напоминает шаг. Такой жанр часто звучит торжественно, собранно и помогает чувствовать общий темп движения.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мягко, спокойно и тихо. Её плавная мелодия помогает успокоиться, поэтому этот жанр особенно связан с домашним теплом и заботой.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и театральная музыка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подчёркивает действие, характер персонажей и смену событий. Она помогает слушателю представить сцену и быстрее понять, что происходит в произведении.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основных музыкальных жанров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песня, марш и танец отличаются по строению и характеру звучания.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узнаётся не только по словам, но и по ритму, темпу и общему настроению произведения.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музыке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ансамбль: музыка, которую создают вместе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объединяет голоса разной высоты: высокие, средние и низкие. Под руководством дирижёра певцы начинают и заканчивают вместе, поэтому звучание становится стройным и выразительным.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— это небольшая группа исполнителей, где каждый слышит других и сохраняет общий ритм. Совместное музицирование развивает слух, память и умение работать в коллективе.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создаёт музыкальное произведение, подбирая мелодию, ритм и форму, а исполнитель оживляет замысел звучанием голоса или инструмента и передаёт его слушателю.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исполнители в истории музыки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знакомства особенно важны Чайковский, Глинка, Прокофьев и Шостакович: их музыка помогает услышать разные характеры, образы и настроения, от лирических до торжественных.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произведение может звучать по-разному в зависимости от исполнения, поэтому в музыке важны не только ноты, но и выразительность, внимание к деталям и понимание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выразительности сильнее всего меняют музыку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фрагмент может звучать совсем иначе, если изменить один или два параметра исполнения.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динамика сильнее всего меняют общее впечатление, а тембр помогает узнавать звучание без изменения нот.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урока музыки,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играх саундтрек часто следует за действием, поэтому одна и та же сцена может звучать по-разному в момент опасности, победы или ожидания.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кино, мультфильмах и играх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 музыка направляет внимание зрителя: подсказывает, когда герой тревожится, радуется, сомневается или приближается к важному решению.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Запоминающаяся музыка становится частью образа произведения: по ней легко вспомнить героя, сюжет и даже настроение целой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музыке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программы позволяют записывать звук, исправлять неточности, добавлять эффекты и собирать аранжировку из разных инструментов прямо на компьютере.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Микрофоны, наушники и электронные инструменты помогают школьникам пробовать себя в творчестве дома, на кружке и в школьной студии, не заменяя, а дополняя живое исполнение.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музыкальное занятие в 5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 музыки: от первого слушания к осмыслению и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141689"/>
            <a:ext cx="5170500" cy="2113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профессии и их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специалисты участвуют в создании, исполнении и записи музыки, поэтому музыкальный результат всегда коллективный.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создаётся не одним человеком: каждый специалист отвечает за свою часть общего звучания.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нравится школьникам в музыке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могут меняться от урока к уроку, если задания включают игру, движение и возможность проявить себя.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привлекают пение и слушание, но остальные виды деятельности тоже важны для развития музыкальных умений.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урока музыки, 5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музыку на умеренной громкости, особенно в наушниках: слишком сильный звук быстро утомляет слух и мешает спокойно воспринимать детали.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отношения к слуху и звуку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на репетиции соблюдай тишину во время звучания, чтобы не мешать исполнителю и не терять важные музыкальные оттенки.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перерывы при длительном прослушивании, чтобы уши отдыхали, а внимание сохранялось; это помогает лучше слышать тихие и выразительные места.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обращайся с инструментами и техникой: аккуратность сохраняет их звук, помогает работать без поломок и уважать труд других.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музыкант умеет слушать внимательно, различать инструменты и замечать, как меняются настроение, темп и динамика в одном произведении.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юный музыкант в мире будущего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нужны память, чувство ритма, точность и умение работать вместе с одноклассниками, потому что музыка часто создаётся в коллективе и требует согласованности.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грамотность помогает понимать культуру, уважать традиции и смело пробовать собственные идеи, в том числе с помощью живого и цифрового звучания.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будущее начинается с сегодняшнего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будущего опирается на живое исполнение, технологии и уважение к традициям. Если развивать слух, ритм, голос и внимание, можно уверенно понимать и создавать музыку нового времени.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2026-05-24T23:23:03Z</dcterms:created>
  <dcterms:modified xsi:type="dcterms:W3CDTF">2026-05-24T23:23:03Z</dcterms:modified>
</cp:coreProperties>
</file>