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рек, гор, лесов и ярких культур.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ледяной Патагонии до влажной Амазонии Южная Америка показывает редкое разнообразие природы, языков и 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Южная Америка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расположена в Западном полушарии и почти полностью — в Южном. На севере её пересекает экватор, поэтому климат здесь очень разнообразен.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омывают Тихий и Атлантический океаны. Такое соседство влияет на погоду, морские течения и жизнь людей на побережьях.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и жаркие районы, и холодные южные земли. Именно поэтому на одной территории встречаются джунгли, горы, степи и ледяные просторы.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площади Южная Америка меньше Северной Америки, но больше Австралии и Антарктиды. Это один из крупных материков планеты.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материк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пояс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пояс тянется вдоль западной окраины материка, словно огромная стена. Здесь чередуются высокие вершины, вулканы, узкие долины и плато, где жизнь подстроена под разреженный воздух.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выглядит как бескрайнее зелёное море. Влажный лес, множество рек и постоянная жара создают условия, в которых природа развивается особенно бурно и почти не замолкает.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равнины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Ла-Плата и Патагония показывают другую Южную Америку: открытые равнины, сильные ветры и прохладный юг. Эти пространства резко отличаются от тропических лесов и горных районов.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Анды: самая длинная горная цепь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лежат очень высокие районы, а высочайшая вершина — Аконкагуа, около 6960 метров. На таких высотах воздух холоднее и заметно разреженнее.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вдоль западного края Южной Америки более чем на 7000 километров. Это самая длинная горная цепь материка и одна из крупнейших на Земле.
</a:t>
            </a:r>
            <a:endParaRPr lang="en-US" sz="1223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меняются не только погода и растительность, но и жизнь людей. Здесь выращивают культуры на террасах, разводят животных и строят города в долинах.
</a:t>
            </a:r>
            <a:endParaRPr lang="en-US" sz="1223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ветров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становятся естественной преградой для влажных воздушных масс. Из-за этого на разных сторонах гор количество осадков и типы климата сильно отличаются.
</a:t>
            </a:r>
            <a:endParaRPr lang="en-US" sz="12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Амазония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Могучая река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одна из самых полноводных рек мира. Её многочисленные притоки собирают воду с огромной территории и питают влажный лес вокруг.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лес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крупнейший влажный тропический лес на планете. Он помогает удерживать углерод, влияет на климат и служит домом для тысяч видов.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важно сохранять природное равновесие: исчезновение леса сразу отражается на животных, реках и жизни людей, которые зависят от этой территории.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районы жарче и влажнее, а к югу возрастает сезонность. Анды и океанические течения заметно меняют распределение тепла и влаги.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и климатическим поясам Южной Америки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влажность и тепло характерны для экваториальных районов; южнее климат становится более прохладным и сезонным.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водоёмы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реки и водоёмы Южной Америки помогают понять, где сосредоточены вода, транспорт и природные богатства.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и известные водоёмы сосредоточены в разных частях материка и сильно влияют на природу и хозяйство.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карта Южной Америки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4081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богатства природы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даёт растениям долгий сезон роста, поэтому леса и саванны могут существовать рядом и поддерживать множество видов животных и насекомых.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высоты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низменности находятся рядом, поэтому на небольших расстояниях меняются высота, температура и влажность. Это создаёт разные места обитания.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рек, дождей и влажных районов создаёт удобные условия для жизни. Вода помогает лесам, болотам и озёрам поддерживать богатую природу.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отдельных территорий помогла появиться редким видам, которые приспособились только к местным условиям. Поэтому здесь много растений и животных, которых трудно встретить где-то ещё.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материка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350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 — это гигантский влажный лес с многослойными кронами, лианами и огромным числом видов. Здесь растения и животные зависят от постоянной влаги.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6350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кустарники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Каа́тингa — сухая область с колючими кустарниками и редкими деревьями. Её природа приспособилась к жаре и долгим периодам без дождей.
</a:t>
            </a:r>
            <a:endParaRPr lang="en-US" sz="1022" dirty="0"/>
          </a:p>
        </p:txBody>
      </p:sp>
      <p:sp>
        <p:nvSpPr>
          <p:cNvPr id="13" name="Text 4"/>
          <p:cNvSpPr txBox="1"/>
          <p:nvPr/>
        </p:nvSpPr>
        <p:spPr>
          <a:xfrm>
            <a:off x="635000" y="36744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Пампы представляют собой просторные травянистые равнины, где мало леса, зато много открытого пространства и плодородных земель. Эти территории важны для сельского хозяйства.
</a:t>
            </a:r>
            <a:endParaRPr lang="en-US" sz="920" dirty="0"/>
          </a:p>
        </p:txBody>
      </p:sp>
      <p:sp>
        <p:nvSpPr>
          <p:cNvPr id="14" name="Text 5"/>
          <p:cNvSpPr txBox="1"/>
          <p:nvPr/>
        </p:nvSpPr>
        <p:spPr>
          <a:xfrm>
            <a:off x="2844900" y="14686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 — одна из самых сухих пустынь мира. Здесь особенно заметны каменистые ландшафты, перепады температур и очень скудная растительность.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2844900" y="25715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природа меняется с высотой: у подножий теплее и влажнее, выше появляются прохладные луга и суровые участки со скудной растительностью.
</a:t>
            </a:r>
            <a:endParaRPr lang="en-US" sz="10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79" y="952675"/>
            <a:ext cx="1932267" cy="194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2073" y="952675"/>
            <a:ext cx="1932267" cy="19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285" y="952675"/>
            <a:ext cx="1932267" cy="19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8510" y="952675"/>
            <a:ext cx="1932267" cy="1949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животные стали символами материка?
</a:t>
            </a:r>
            <a:endParaRPr lang="en-US" sz="2902" dirty="0"/>
          </a:p>
        </p:txBody>
      </p:sp>
      <p:sp>
        <p:nvSpPr>
          <p:cNvPr id="12" name="Text 2"/>
          <p:cNvSpPr txBox="1"/>
          <p:nvPr/>
        </p:nvSpPr>
        <p:spPr>
          <a:xfrm>
            <a:off x="378764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над цветами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78764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 — одни из самых заметных птиц тёплых районов Южной Америки. Их крошечные крылья двигаются так быстро, что птица словно зависает в воздухе, перелетая от цветка к цветку в лесах и садах.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2511958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джунглей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11958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 — сильный хищник джунглей и заболоченных лесов. Его пятнистая окраска помогает скрываться в тени, а мощные лапы и челюсти делают его одним из главных символов дикой природы материка.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4645170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верхнего яруса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45170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 живёт высоко в кронах амазонских деревьев. Он двигается медленно, почти не спускаясь на землю, и именно поэтому так хорошо приспособлен к жизни среди листьев, ветвей и густой влажной зелени.
</a:t>
            </a:r>
            <a:endParaRPr lang="en-US" sz="1044" dirty="0"/>
          </a:p>
        </p:txBody>
      </p:sp>
      <p:sp>
        <p:nvSpPr>
          <p:cNvPr id="18" name="Text 8"/>
          <p:cNvSpPr txBox="1"/>
          <p:nvPr/>
        </p:nvSpPr>
        <p:spPr>
          <a:xfrm>
            <a:off x="6778395" y="2991850"/>
            <a:ext cx="193405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холодных берегов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778395" y="3551900"/>
            <a:ext cx="193405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материка, где холоднее и сильнее ветры, встречаются пингвины. Они живут у побережий Патагонии и на островах, уверенно чувствуют себя в воде и отлично приспособлены к суровому климату.
</a:t>
            </a:r>
            <a:endParaRPr lang="en-US" sz="10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народов к современному региону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колонизации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XVI века начался колониальный период. Испанский и португальский языки стали основными во многих землях, но местные культуры не исчезли и продолжили влиять на быт и традиции.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наследие коренных народов видно в словах, музыке, одежде, названиях мест и знании природы. Эти культуры остаются живой частью современной Южной Америки.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Доколониальные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до прихода европейцев на материке развивались крупные цивилизации и союзы народов. Инки, мочика, гуарани и другие народы создали земледелие, ремёсла и сложные системы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языки, государства и столицы тесно связаны с историей колонизации и современной политической картой.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использует испанский язык; исключение — Бразилия с португальским. Столицы сосредоточены в крупнейших политических и экономических центрах.
</a:t>
            </a:r>
            <a:endParaRPr lang="en-US" sz="974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географические сведения о странах Южной Америки
</a:t>
            </a:r>
            <a:endParaRPr lang="en-US" sz="969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 и столицы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культуру Южной Америки особенной?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и 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в Бразилии, Боливии и других странах объединяют музыку, танцы и яркие костюмы. Это не просто праздник, а важная часть городской культуры и местной идентичности.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особенно любят танцы и живую музыку: от самбы и танго до народных мелодий Анд. Во многих городах уличные выступления собирают целые площади.
</a:t>
            </a:r>
            <a:endParaRPr lang="en-US" sz="1228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как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для жителей материка — больше чем игра. Матчи объединяют поколения, а известные стадионы и национальные сборные стали важной частью повседневной жизни и общественных эмоций.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региона выросла из смешения европейских, африканских и коренных традиций. Поэтому одежда, праздники, кулинария и обычаи в разных странах заметно отличаются друг от друга.
</a:t>
            </a:r>
            <a:endParaRPr lang="en-US" sz="11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Земледелие, добыча сырья и туризм формируют разные стороны экономики материка и часто развиваются в одних и тех же странах.
</a:t>
            </a:r>
            <a:endParaRPr lang="en-US" sz="117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обобщающая диаграмма по материалам школьного курса географии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экономики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Южной Америки опирается на природные ресурсы и сельское хозяйство, но туризм и переработка также заметно поддерживают развитие регионов.
</a:t>
            </a:r>
            <a:endParaRPr lang="en-US" sz="10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их особенности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материка отличаются не только размером, но и положением: у океана, в долинах, на высокогорьях и рядом с историческими центрами.
</a:t>
            </a:r>
            <a:pPr algn="l" indent="0" marL="0">
              <a:lnSpc>
                <a:spcPct val="15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часто связаны с морем, горами или крупными культурными памятниками, поэтому они хорошо показывают природное и историческое разнообразие материка.
</a:t>
            </a:r>
            <a:pPr algn="l" indent="0" marL="0">
              <a:lnSpc>
                <a:spcPct val="150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географической карте и справочным сведениям о столицах и городах Южной Америки
</a:t>
            </a:r>
            <a:endParaRPr lang="en-US" sz="10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Южная Америка со временем
</a:t>
            </a:r>
            <a:endParaRPr lang="en-US" sz="3071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XVI века на материке существовали развитые государства, торговые связи и земледельческие культуры. Особенно выделялась империя инков, объединившая огромные территории Анд.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Доколониальные цивилизации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прибытия европейцев большая часть земель оказалась под властью Испании и Португалии. Начались изменения в языке, управлении, хозяйстве и жизни местного населения.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период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страны Южной Америки постепенно добились независимости. На карте материка появились отдельные государства с собственными столицами, границами и политическими системами.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государства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361" y="1419450"/>
            <a:ext cx="25952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 современном материке
</a:t>
            </a:r>
            <a:endParaRPr lang="en-US" sz="3194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огромную часть материка, поэтому внутри одного государства можно увидеть и побережья, и леса, и большие города. Масштаб страны заметно влияет на хозяйство и транспорт.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север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 теплее и влажнее: здесь больше лесов, рек и густой растительности. Такие условия создают особенно богатую природу и благоприятны для множества видов животных.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юг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климат становится прохладнее, а ландшафты — суше и открытее. Здесь встречаются степи, ветреные равнины и районы, где сильнее ощущается смена времён года.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мегаполисах и небольших сельских поселениях сильно различается. Города связаны с транспортом, промышленностью и услугами, а сельские районы чаще зависят от сельского хозяйства и 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угроз к последствиям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нагрузка и природные пожары связаны с потерей лесов, воды и биоразнообразия.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проверь себя и 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где тянутся Анды, какая река самая крупная, какой лес самый большой и какие проблемы природы требуют внимания. Южная Америка удивляет масштабом, разнообразием и живыми культурами.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2026-07-26T20:29:18Z</dcterms:created>
  <dcterms:modified xsi:type="dcterms:W3CDTF">2026-07-26T20:29:18Z</dcterms:modified>
</cp:coreProperties>
</file>