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характеристики планет и происхождение Солнечной системы
</a:t>
            </a:r>
            <a:endParaRPr lang="en-US" sz="3178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структуры планет, орбит и ключевых теорий формирования Солнечной системы.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планеты и Солнечную систему?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планет раскрывает законы формирования космоса, помогает понять историю Земли, раскрывает роль Солнца и стимулирует развитие технологий для покорения космоса.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определение планеты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 определяет планету как тело, вращающееся вокруг звезды и обладающее достаточной массой для формирования сферической формы.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должна очистить околозвёздное пространство от других массивных объектов, сохраняя уникальную орбиту.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определение утверждено в 2006 году на Генассамблее МАС и применяется во всем мире.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планеты Солнечной системы: названия и расположение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и Венера — ближайшие к Солнцу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— самая близкая планета, без атмосферы, с экстремальными температурами. Венера окружена плотной атмосферой из углекислого газа, создающей парниковый эффект.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Марс — планеты земной группы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единственная известная нам планета с жизнью, имеющая кислородную атмосферу. Марс привлекает внимание возможным прошлым наличием воды и пригодной для жизни средой.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Юпитер, Сатурн, Уран и Нептун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 — газовые гиганты с богатыми системами колец и спутников. Уран и Нептун — ледяные гиганты, содержащие метан и аммиак в атмосферах.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1242" y="1175216"/>
            <a:ext cx="401741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параметры планет Солнечной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Диаметр, масса, среднее расстояние от Солнца и длительность года планет. Гиганты отличаются большей массой, но меньшей плотностью. Данные NASA.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размеры гигантских планет значительно превосходят земные, при этом их плотность ниже.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планет земной группы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 каменных планет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Меркурий, Венера, Земля и Марс состоят преимущественно из силикатов и железа, имеют твердую поверхность и высокую плотность, обычно более 3,9 г/см³.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особенности и размеры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маленькие по сравнению с гигантами, имеют тонкую атмосферу или ее отсутствие, что влияет на климат и возможности поддержания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газовых и ледяных гигантов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— Юпитер и Сатурн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преимущественно из водорода и гелия, имеют массивные атмосферы с яркими полосами и ураганами, а также заметные кольцевые системы.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гиганты — Уран и Нептун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более низкой массой, содержат метан и другие льды в атмосфере, что придаёт им характерный голубоватый оттенок и отличительную структуру.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Диаметры и массы планет относительно Земли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заметно превосходит другие планеты по размерам и массе, а Меркурий — самый компактный.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различие между малыми каменными планетами и крупными газовыми и ледяными гигантами.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2024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Эксцентриситет большинства орбит не превышает 0,1, а наклон варьируется от менее одного до около семи градусов.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0,1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максимальный эксцентриситет планетных орбит, что обеспечивает их стабильность и длительное существование.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 2023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обращения и вращения планет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обращения вокруг Солнца и время одного оборота вокруг оси для каждой планеты. Особенности: Венера медленно вращается, Юпитер — быстро.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вращения и обращения различаются значительно и влияют на климат и атмосферу планет.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планет: разнообразие состава и условий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атмосферы Земли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состоит в основном из азота (78%) и кислорода (21%). Она обеспечивает жизненно важное покрытие, защищающее от космической радиации и поддерживающее климатические условия, пригодные для существования живых организмов.
</a:t>
            </a:r>
            <a:endParaRPr lang="en-US" sz="795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и их атмосферы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 имеют атмосферы, богатые водородом и гелием с примесями аммиака и метана. Их динамические циклоны и ярко выраженные полосы в атмосфере демонстрируют сложные погодные системы.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облака Венеры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Венеры удивляет плотностью и составом: более 96% углекислого газа и давление, в 92 раза превышающее земное. Эти условия создают парниковый эффект, приводящий к экстремальным температурам на поверхности планеты.
</a:t>
            </a:r>
            <a:endParaRPr lang="en-US" sz="8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49314"/>
            <a:ext cx="440100" cy="45429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64274" y="1429640"/>
            <a:ext cx="346050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кольцевые системы планет-гигантов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колец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демонстрирует наиболее заметные кольца, состоящие из льда и пыли. Аналогичные, но менее заметные кольцевые системы существуют у Юпитера, Урана и Нептуна.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каменистых планет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планеты имеют ограниченное количество спутников или не имеют их вовсе, что связано с их меньшими массами и гравитационным воздействием на орбитальные тела.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спутников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планет-гигантов обнаружено более 200 спутников различных размеров и орбитальных характеристик, включая крупнейшие естественные спутники Солнечной системы.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спутники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 и Каллисто принадлежат Юпитеру, а Титан — Сатурну. Все они превосходят по размеру многие планеты, имея сложные геологические и атмосферные особенности.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Планеты-карлики и малые тела Солнечной системы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Планеты-карлики, такие как Плутон, Хаумеа, Макемаке, Эрида и Церера, обладают массой, недостаточной для очистки своей орбиты от других объектов, что отличает их от полноцен­ных планет.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за орбитой Нептуна населен ледяными телами и кометами, что делает его важным объектом исследования для понимания границ солнечной системы.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Астероидный пояс, расположенный между Марсом и Юпитером, содержит множество каменистых тел различного размера, являющихся остатками процесса формирования планет.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гипотезы происхождения Солнечной системы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XVIII 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Пьер-Симон Лаплас предложил идею протопланетного облака — вращающегося газового диска, из которого сформировались планеты.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Эммануил Кант развил небулярную гипотезу, поддерживая концепцию газопылевого облака как исходной точки образования Солнца и планет.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динамических моделей позволило лучше понять механизмы формирования диска и роль вращения в процессе образования планет.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спектров метеоритов и земной коры выявил сходство их материалов, что свидетельствует о едином происхождении тел Солнечной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 на небулярную гипотезу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Коллапс протопланетного диска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4,6 млрд лет назад произошло сжатие вращающегося газопылевого диска, что стало началом формирования Солнца и окружающих планет. Процесс сопровождался нагревом и уплотнением вещества.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Аккреция и формирование протозвезды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диска концентрировалась масса, образующая протозвезду — наше Солнце. По краям из материала диска начали формироваться массивные тела — протопланеты, накапливающие вещество вокруг ядра.
</a:t>
            </a:r>
            <a:endParaRPr lang="en-US" sz="86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планет и очистка орбиты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планетезимали сливались в планеты, которые постепенно очистили свои орбиты от остатков пыли и газа, завершив этапы формирования системы в современном виде.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Солнечной системы
</a:t>
            </a:r>
            <a:endParaRPr lang="en-US" sz="283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процессов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эволюция планетной системы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взаимодействия между телами привели к перераспределению орбит, что вызвало миграции крупных планет и изменение структуры системы.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состава малых тел и систем колец вызваны столкновениями и притяжением гигантов, что продолжает формировать динамическую картину планетной системы.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«Гранд Так» описывает смещение гигантских планет ближе к Солнцу с последующим возвращением, что повлияло на формирование внутренней части Солнечной системы.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Считается, что Луна образовалась в результате гигантского столкновения Земли с протопланетой Тейей около 4,5 млрд лет назад, что оказало влияние на геологическую эволюцию Земли.
</a:t>
            </a:r>
            <a:endParaRPr lang="en-US" sz="12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 возраст Солнечной системы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Представленные данные демонстрируют хронологию событий, начиная от образования туманности до появления жизни, формируя основу современных знаний астрономии.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подтверждает последовательность процессов, необходимую для формирования стабильной планетной системы и условий для жизни на Земле.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 и современные исследовательские публикации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исследований происхождения Солнечной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механизмов формирования позволяет исследовать экзопланетные системы, выявляя универсальные принципы образования планет по всей Вселенной.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происхождения Солнечной системы помогает прогнозировать будущее Земли и стимулирует развитие астробиологии, расширяя горизонты поиска жизни вне нашей планеты.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перспективы исследований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углубляют понимание уникальности Земли и процессов формирования планет, стимулируя инновации в космических технологиях и расширяя представления о Вселенной.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2026-05-07T23:51:26Z</dcterms:created>
  <dcterms:modified xsi:type="dcterms:W3CDTF">2026-05-07T23:51:26Z</dcterms:modified>
</cp:coreProperties>
</file>