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1059975"/>
            <a:ext cx="50586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Индия: колония, реформы и путь к независимости
</a:t>
            </a:r>
            <a:endParaRPr lang="en-US" sz="26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552698" y="2501625"/>
            <a:ext cx="43986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колониальной Индии — путь от торговли к империи и свободе.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Индия стала частью Британской империи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британцы пришли как торговцы, но постепенно превратились в хозяев огромной страны. Их власть росла через сделки, армию, налоги и победы в ключевых конфликтах, пока Индия не перешла под прямое управление короны.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Ост-Индская компания и превращение торговли во власть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Товары и прибыль
</a:t>
            </a:r>
            <a:pPr algn="l" indent="0" marL="0">
              <a:lnSpc>
                <a:spcPct val="115000"/>
              </a:lnSpc>
              <a:buNone/>
            </a:pPr>
            <a:r>
              <a:rPr lang="en-US" sz="2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Компания продавала в Европе чай, хлопок, специи, шёлк и индиго, а в Индию ввозила фабричные товары. Торговля приносила доход, который быстро превратился в источник политического влияния.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Налоги как рычаг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 право собирать налоги в отдельных районах, компания стала не просто купцом, а силой, управлявшей землёй и людьми. Денежные сборы обеспечивали ей армию и расширение контроля.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над городами
</a:t>
            </a:r>
            <a:pPr algn="l" indent="0" marL="0">
              <a:lnSpc>
                <a:spcPct val="115000"/>
              </a:lnSpc>
              <a:buNone/>
            </a:pPr>
            <a:r>
              <a:rPr lang="en-US" sz="2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британцы закрепились в портах и крупных торговых центрах, где было легче контролировать движение товаров и денег. Затем влияние распространилось на соседние территории и сельские области.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рынка к империи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То, что начиналось как обмен товарами, постепенно стало системой подчинения. Экономические интересы компании требовали политической власти, а торговые связи — постоянного военного и административного присутствия.
</a:t>
            </a:r>
            <a:endParaRPr lang="en-US" sz="83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 Плесси: переломный момент 1757 года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Клайва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1757 году войска Роберта Клайва одержали победу над армией Бенгалии. Этот успех стал началом резкого усиления британского влияния в одной из самых богатых областей Индии.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Богатая Бенгалия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Бенгалия была важна из-за плодородных земель, крупных городов и оживлённой торговли. Контроль над ней дал британцам доступ к налогам, сырью и крупным денежным поступлениям.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этап расширения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Плесси Британия получила удобную опору для дальнейшего продвижения вглубь Индии. Военная победа быстро превратилась в политическое и экономическое преимущество.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Перелом для региона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этого момента Бенгалия стала не только торговым центром, но и источником ресурсов для колониального расширения. Именно здесь особенно ясно проявился переход от торговли к власти.
</a:t>
            </a:r>
            <a:endParaRPr lang="en-US" sz="88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британского контроля в Индии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шёл не только через завоевания, но и через договоры с местными правителями и постепенное подчинение княжеств.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1900 году британское влияние охватило почти всю территорию Индии, сочетая прямое управление и зависимость местных княжеств.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общим историческим данным о расширении Британской Индии; условная шкала для наглядности.
</a:t>
            </a:r>
            <a:endParaRPr lang="en-US" sz="6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управляли Британской Индией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Корона и вице-король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1858 года главным центром власти стала британская корона. Вице-король представлял её интересы и руководил огромной системой чиновников, которые следили за сбором налогов и порядком.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Слоистая территория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Страну делили на провинции, округа и княжества. Такая система позволяла управлять очень разными регионами отдельно, но под единым британским контролем.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Местные правители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князей сохраняла свои престолы, если признавалa верховную власть Британии. Они должны были подчиняться требованиям в вопросах налогов, безопасности и внешней политики.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власть опиралась на документы, отчёты и чиновничью дисциплину. Это делало управление более жёстким и помогало британцам быстро реагировать на протесты и беспорядки.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1491190"/>
            <a:ext cx="8015700" cy="181532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 в колониальный период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Колониальная экономика развивалась неравномерно: одни отрасли росли, а другие слабели. Таблица показывает, кому это приносило выгоду и какие были последствия.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инфраструктуры служило прежде всего вывозу сырья, а не нуждам местного населения, поэтому хозяйство Индии всё сильнее зависело от метрополии.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истории Британской Индии и колониальной экономике
</a:t>
            </a:r>
            <a:endParaRPr lang="en-US" sz="7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дороги, телеграф и новые связи внутри страны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50" y="1409951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Сеть сообщений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началу XX века железные дороги связали порты, шахты, заводские районы и внутренние области. Передвижение людей и товаров стало быстрее, а страна — теснее связанной.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67081" y="1409925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и управление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Телеграф позволял почти мгновенно передавать приказы, новости и распоряжения. Для колониальной администрации это было особенно важно, потому что огромной территорией стало легче управлять.
</a:t>
            </a:r>
            <a:endParaRPr lang="en-US" sz="941" dirty="0"/>
          </a:p>
        </p:txBody>
      </p:sp>
      <p:sp>
        <p:nvSpPr>
          <p:cNvPr id="12" name="Text 4"/>
          <p:cNvSpPr txBox="1"/>
          <p:nvPr/>
        </p:nvSpPr>
        <p:spPr>
          <a:xfrm>
            <a:off x="5970001" y="1409938"/>
            <a:ext cx="26097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городские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станции и железнодорожные узлы привлекали торговлю, рабочих и пассажиров. Вокруг них росла городская жизнь, менялись рынки и появлялись новые занятия.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 колониальной Индии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48313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открывались школы, суды, типографии и газеты. Однако доступ к ним был неравным: образование и хорошая работа чаще доставались немногим.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02341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английского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становился важным для чиновников, юристов и образованных горожан. Он помогал делать карьеру, но одновременно отделял городскую элиту от большинства населения.
</a:t>
            </a:r>
            <a:endParaRPr lang="en-US" sz="888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21546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деревне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людей по-прежнему жила в сельской местности. Там сохранялись бедность, зависимость от урожая и сильные различия между общинами и кастами.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40772"/>
            <a:ext cx="36066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Неравенство условий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городом и деревней рос разрыв: в одних местах появлялись новые учреждения, а в других жизнь почти не менялась. Это усиливало чувство несправедливости.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 показывал, насколько опасными были засуха, слабая помощь и колониальные приоритеты, когда миллионы людей оказывались без достаточного продовольствия.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Великого голода в Бенгалии 1943 года
</a:t>
            </a:r>
            <a:endParaRPr lang="en-US" sz="677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1943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году Великий голод в Бенгалии стал одним из самых трагических событий колониальной эпохи.
</a:t>
            </a:r>
            <a:endParaRPr lang="en-US" sz="149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1857 года и смена власти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 последствия восстания: от недовольства в армии и обществе к прямому правлению британской короны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Британский Радж после 1858 года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1858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восстания 1857 года власть Ост-Индской компании была упразднена, а Индия перешла под прямое управление британской короны через вице-короля и колониальную администрацию.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1876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 Виктория получила титул императрицы Индии. Это подчёркивало статус колонии и укрепляло представление о том, что Британская империя контролирует огромную территорию.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1858 года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Администрация усилила армию, полицию и сбор налогов, но продолжала опираться на местных князей, элиты и образованных индийцев, служивших в управлении.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индийского национального движения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дата связана с новым этапом борьбы: от первых политических требований к массовым акциям, бойкотам и широкому участию разных слоёв общества.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Кривой рост показывает, что движение становилось всё массовее и решительнее, а кризисы колониальной власти только усиливали поддержку независимости.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 Индийского национального движения: 1885, 1905, 1919, 1930, 1942.
</a:t>
            </a:r>
            <a:endParaRPr lang="en-US" sz="69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Мохандас Ганди и ненасильственный протест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763850" y="1643000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Сатьяграха
</a:t>
            </a:r>
            <a:pPr algn="l" indent="0" marL="0">
              <a:lnSpc>
                <a:spcPct val="115000"/>
              </a:lnSpc>
              <a:buNone/>
            </a:pPr>
            <a:r>
              <a:rPr lang="en-US" sz="7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Ганди предложил бороться не оружием, а упорством в истине: нарушать несправедливые законы мирно, но твёрдо, чтобы показать моральную силу общества и привлечь внимание к колониальной несправедливости.
</a:t>
            </a:r>
            <a:endParaRPr lang="en-US" sz="1038" dirty="0"/>
          </a:p>
        </p:txBody>
      </p:sp>
      <p:sp>
        <p:nvSpPr>
          <p:cNvPr id="11" name="Text 3"/>
          <p:cNvSpPr txBox="1"/>
          <p:nvPr/>
        </p:nvSpPr>
        <p:spPr>
          <a:xfrm>
            <a:off x="763850" y="2706818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Соляной поход
</a:t>
            </a:r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1930 году Ганди с последователями прошёл к морю, чтобы публично нарушить британскую монополию на соль. Этот марш стал понятным символом протеста даже для тех, кто раньше не участвовал в политике.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763850" y="3770635"/>
            <a:ext cx="3418200" cy="88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Ганди помогли сделать борьбу за независимость массовой и дисциплинированной. Люди разных возрастов и профессий могли участвовать в протесте без насилия и страха перед вооружённым столкновением.
</a:t>
            </a:r>
            <a:endParaRPr lang="en-US" sz="99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организации индийцев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200" y="1833092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Индийский национальный конгресс
</a:t>
            </a:r>
            <a:pPr algn="l" indent="0" marL="0">
              <a:lnSpc>
                <a:spcPct val="115000"/>
              </a:lnSpc>
              <a:buNone/>
            </a:pPr>
            <a:r>
              <a:rPr lang="en-US" sz="6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организация постепенно стала главным голосом сторонников самоуправления. Она объединяла юристов, учителей, журналистов и других образованных индийцев, которые требовали больше прав и политического участия для местного населения.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3278173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Мусульманская лига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Лига выражала интересы мусульманской части населения и опасалась, что в едином государстве её права могут оказаться недостаточно защищены. Поэтому она всё чаще настаивала на особом политическом будущем.
</a:t>
            </a:r>
            <a:endParaRPr lang="en-US" sz="1057" dirty="0"/>
          </a:p>
        </p:txBody>
      </p:sp>
      <p:sp>
        <p:nvSpPr>
          <p:cNvPr id="12" name="Text 4"/>
          <p:cNvSpPr txBox="1"/>
          <p:nvPr/>
        </p:nvSpPr>
        <p:spPr>
          <a:xfrm>
            <a:off x="5992156" y="1833075"/>
            <a:ext cx="25878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разногласий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обе организации всё труднее находили общий язык о том, как должно выглядеть будущее страны. Эти противоречия стали одним из факторов, приведших к разделу в 1947 году.
</a:t>
            </a:r>
            <a:endParaRPr lang="en-US" sz="11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образование в Британской Индии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099" y="1706947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и школы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стал важным языком образования, суда и управления. Он открывал путь к службе в администрации, но одновременно создавал разрыв между образованными городскими слоями и большинством населения.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84057" y="171131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Печатная культура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Газеты, журналы и типографии помогали быстрее распространять новости и политические идеи. Благодаря печати индийцы могли спорить о реформах, правах и будущем страны не только в узком кругу.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604005" y="1694381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Университеты и библиотеки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крупных городах появились университеты, библиотеки и научные общества. Они стали местом, где формировались новые образованные элиты и обсуждались не только учёба, но и общественные проблемы.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623957" y="1694368"/>
            <a:ext cx="19557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Национальное самосознание
</a:t>
            </a:r>
            <a:pPr algn="l" indent="0" marL="0">
              <a:lnSpc>
                <a:spcPct val="115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Индийские писатели, журналисты и учёные всё чаще говорили о достоинстве страны и праве на самостоятельное развитие. Культура и образование постепенно превращались в важный инструмент национального движения.
</a:t>
            </a:r>
            <a:endParaRPr lang="en-US" sz="89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независимости и разделу страны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1919 года требования самоуправления стали значительно громче, а реформы 1935 года уже не могли остановить рост политического давления.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переговоры и частичные реформы не сняли конфликт: к 1947 году независимость пришла вместе с разделом страны.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хронология: 1919, 1935, 1947.
</a:t>
            </a:r>
            <a:endParaRPr lang="en-US" sz="75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357116"/>
            <a:ext cx="3918900" cy="66851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Индия и Пакистан после 1947 года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новых государств, возникших после раздела Британской Индии.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создал два государства, но сопровождался массовыми переселениями и насилием, поэтому независимость пришла ценой тяжёлых человеческих потерь.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раздела Британской Индии в 1947 году.
</a:t>
            </a:r>
            <a:endParaRPr lang="en-US" sz="75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75224"/>
            <a:ext cx="261000" cy="2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219707"/>
            <a:ext cx="261000" cy="208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652" y="3026467"/>
            <a:ext cx="261000" cy="261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73842"/>
            <a:ext cx="261000" cy="23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история Британской Индии важна сегодня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Британской Индии помогает понять, почему карта Южной Азии выглядит именно так. Границы, проведённые в 1947 году, до сих пор влияют на отношения между государствами региона.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 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Колониальное прошлое повлияло на роль английского языка и на языковую картину в Индии, Пакистане и Бангладеш. Эти изменения заметны в образовании, деловом общении и СМИ.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споры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колониальном правлении помогает понять, почему в регионе так важны вопросы власти, прав меньшинств и исторической справедливости. Старые решения продолжают влиять на современные споры.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 прошлом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Британской Индии показывает, как торговля, насилие и сопротивление могут изменить судьбу целого региона. Это важная часть общей истории Индии, Пакистана и Бангладеш.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Британская Индия изменила не только карту, но и жизнь миллионов людей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история показывает, как колониальная власть перестраивает хозяйство, управление и культуру, а затем вызывает движение за свободу. Итогом стало появление новых государств и новой эпохи в Южной Азии.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2026-06-02T08:16:56Z</dcterms:created>
  <dcterms:modified xsi:type="dcterms:W3CDTF">2026-06-02T08:16:56Z</dcterms:modified>
</cp:coreProperties>
</file>