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среда необходима человеку?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с природой, пищей, общением и технологиями формирует наше здоровье и развитие.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окружающая среда: зарождение и развитие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эволюционировал, адаптируясь к климату и ресурсам. Создание жилищ и освоение земледелия изменили условия жизни и общества.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в воздухе около 21% — необходим для дыхания и нормальной работы органов у детей и взрослых.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Комфортная температура для школьников колеблется от 18 до 25 градусов Цельсия, что поддерживает активность и здоровье.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освещение, как естественное, так и искусственное, улучшает зрение, настроение и концентрацию при учёбе.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условия: воздух, температура, свет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основа жизни ребёнка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около 60% массы тела ребёнка, поддерживает физические процессы и обмен веществ.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 организме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дневной нормы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школьник должен выпивать 1,5–2 литра воды для поддержания водного баланса и здоровья.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питьевая вода предотвращает болезни и способствует правильной работе внутренних органов.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воды и здоровье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и здоровье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рационе ребенка обязательно наличие белков, жиров, углеводов, минералов и витаминов для роста и энергии.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питательных веществ может привести к ухудшению памяти, слабости и повышенной утомляемости школьника.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питание с разнообразием продуктов помогает укрепить иммунитет и развить умственные способности.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здорового меню включает овощи, фрукты, злаки, мясо, молочные продукты и полезные жиры.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защищает ребёнка от непогоды, холода и посторонних животных, обеспечивая тепло и покой.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дома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проветривание помещения важны для здоровья, а собственное место помогает сосредоточиться и расслабиться.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и безопасность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Жилище: защита и уют для детей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различных компонентов среды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фактор вносит уникальный вклад в здоровье и развитие детей, создавая комплексную среду.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элементов среды необходим для гармоничного роста и успешного обучения школьников.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исследований по детскому здоровью, 2023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дефицита и избытка компонентов среды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 избыток воздуха, воды и пищи отрицательно влияют на организм ребёнка.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избегать как нехватки, так и переизбытка веществ для здоровья.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5 класс, 2021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84543"/>
            <a:ext cx="464400" cy="37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84543"/>
            <a:ext cx="464400" cy="37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89543"/>
            <a:ext cx="464400" cy="371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социальной среды и дружбы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поддержка даёт чувство безопасности и учит важным привычкам и нормам.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помогают формировать знания и развивать социальные навыки у школьников.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учителей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развивает навыки коммуникации и приносит радость, снижая уровень стресса.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 общение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играх и спорте способствует развитию сотрудничества и физической активности.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состояние и благополучие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Теплая и спокойная обстановка в семье и школе снижает уровень тревоги и способствует развитию самостоятельности.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принятия мотивирует ребёнка к учебе и активному участию в коллективе, раскрывая творческий потенциал.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природы: зелёные зоны и парки
</a:t>
            </a:r>
            <a:endParaRPr lang="en-US" sz="3125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первых городских парков в XIX веке призвано было улучшить здоровье жителей и дать возможность отдыха на природе.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городской зелени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наблюдение за растениями и животными помогают детям лучше понимать природу и формируют экологическую ответственность.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экологической культуры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зелёных зон на здоровье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пространства снижают уровень стресса, способствуют физической активности и улучшают качество воздуха.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становятся центрами отдыха и общения, создавая комфортную среду для всей семьи и детей.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 как общественные места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среда: возможности и проблемы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центры и досуг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предлагает разнообразие школ, кружков и музеев, расширяя возможности для развития детей. Культура и искусство становятся доступнее, стимулируя интерес к учёбе и творчеству.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загрязнение воздуха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движение транспорта и промышленность создают шумовой фон и ухудшают качество воздуха. Это влияет на здоровье и концентрацию школьников, требуя мер защиты и внимания.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зелёных зон и безопасность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Малое количество парков ограничивает возможность для активного отдыха. Большие потоки людей и транспорта требуют повышенного контроля безопасности для детей.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среды: загрязнение и вредные вещества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и выхлопы автомобилей ухудшают качество воздуха, вызывая частые респираторные заболевания у детей.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бытовыми и промышленными отходами ведёт к ухудшению её качества, что влияет на здоровье и развитие организма.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воздействие вредных веществ снижает иммунитет, ослабляет защитные силы организма и ухудшает общее самочувствие детей.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бытовой химии без меры провоцирует аллергические реакции и раздражение слизистых дыхательных путей у школьников.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цифровой среды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расширяют возможности для получения знаний и общения. Интернет и гаджеты помогают развивать навыки и находить новые интересы.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чрезмерное время за экранами снижает физическую активность и вызывает усталость глаз. Важно чередовать интеллектуальную работу с движением на свежем воздухе.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мебель и правильное освещение создают условия для концентрации и здоровья детей во время занятий.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свежий воздух улучшают самочувствие и способствуют поддержанию высокого уровня работоспособности учеников.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педагогов и уважительная атмосфера помогают раскрыть потенциал каждого ребёнка и формируют положительный настрой к учёбе.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среда: организация и комфорт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90" y="1424925"/>
            <a:ext cx="2715420" cy="33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60200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дефицит солнечного света снижает уровень активности и настроение у школьников, поэтому необходимы специальные меры для поддержания здоровья.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360000"/>
            <a:ext cx="84240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времена года: влияние на здоровье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6174075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дети проводят больше времени на свежем воздухе, что улучшает физическое состояние и способствует гармоничному развитию.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856670"/>
            <a:ext cx="4684800" cy="178435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 жизни в разных средах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преимущества и недостатки жизни в городе, деревне и лесу с точки зрения здоровья и комфорта школьников.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 ВОЗ по детскому развитию, 2022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среда имеет свои плюсы и минусы, влияющие на здоровье и развитие детей.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людей к условиям окружающей среды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6775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используют тёплую одежду из меха и строят жилища-иглу для защиты от сурового климата и сохранения тепла.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26775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Крайний Север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34200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Возводят крепкие дома с маленькими окнами для сохранения тепла и защиты от ветра, адаптируясь к изменчивому климату.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34200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80488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Применяют лёгкую, светлую одежду и дома из глины, которые сохраняют прохладу и защищают от жары и песчаных бурь.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80488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регионы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создают безопасное пространство в доме и школе, обеспечивают соблюдение режима и правил гигиены для здоровья детей.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и взрослых в формировании среды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пример родителей формирует ответственное отношение к природе и окружающей среде у школьников.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дела по уходу за двором и растениями укрепляют семейные связи и воспитывают бережное отношение к дому и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Идеальная среда соединяет физический комфорт, социальную поддержку и экологическую чистоту, что обеспечивает гармоничное развитие и благополучие каждого ребёнка.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среды для здоровья и развития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2026-05-09T09:13:00Z</dcterms:created>
  <dcterms:modified xsi:type="dcterms:W3CDTF">2026-05-09T09:13:00Z</dcterms:modified>
</cp:coreProperties>
</file>