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сельское хозяйство Центральной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село и транспорт вместе формируют силу Центральной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страны, где сосредоточены города и дороги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расположена в европейской части страны и объединяет Москву, Подмосковье и ещё пятнадцать областей. Здесь проходит много важных путей, поэтому регион удобно связан с другими частями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хозяйства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73316" y="1643723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и 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и большая сеть городов создают широкий рынок труда и сбыта. Это помогает развивать заводы, сервис, торговлю и переработку сельскохозяйственной продукции.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573316" y="2227049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давно сложились машиностроение, химическая, пищевая и текстильная промышленность. К ним добавляется производство строительных материалов, которое обеспечивает строительство жилья и инфраструктуры.
</a:t>
            </a:r>
            <a:endParaRPr lang="en-US" sz="939" dirty="0"/>
          </a:p>
        </p:txBody>
      </p:sp>
      <p:sp>
        <p:nvSpPr>
          <p:cNvPr id="12" name="Text 4"/>
          <p:cNvSpPr txBox="1"/>
          <p:nvPr/>
        </p:nvSpPr>
        <p:spPr>
          <a:xfrm>
            <a:off x="573316" y="2810382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выращивают зерно, сахарную свёклу, картофель и овощи. В животноводстве особенно заметны молочное и мясное направление, которые снабжают города продуктами питания.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573316" y="3393698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транспортом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и фермы работают рядом с крупными дорогами, железными дорогами и узлами перевозок. Это ускоряет доставку сырья, топлива и готовой продукции между районами.
</a:t>
            </a:r>
            <a:endParaRPr lang="en-US" sz="1055" dirty="0"/>
          </a:p>
        </p:txBody>
      </p:sp>
      <p:sp>
        <p:nvSpPr>
          <p:cNvPr id="14" name="Text 6"/>
          <p:cNvSpPr txBox="1"/>
          <p:nvPr/>
        </p:nvSpPr>
        <p:spPr>
          <a:xfrm>
            <a:off x="573316" y="3977021"/>
            <a:ext cx="6045767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развивалось столетиями, поэтому здесь накоплен опыт рабочих, инженеров и аграриев. Традиции сочетаются с новыми технологиями и современным управлением производством.
</a:t>
            </a:r>
            <a:endParaRPr lang="en-US" sz="10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ремёсел к современным технопаркам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природные условия и транспортное положение определили развитие хозяйства региона.
</a:t>
            </a:r>
            <a:endParaRPr lang="en-US" sz="10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Подмосковье как центр управления и технологий
</a:t>
            </a:r>
            <a:endParaRPr lang="en-US" sz="213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сосредоточивает органы управления, банки, штаб-квартиры крупных компаний и ведущие научные учреждения. Это делает город главным центром принятия решений для всей Центральной России.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Московской области развиты электроника, фармацевтика, приборостроение и производство сложного оборудования. Такие предприятия требуют точности, квалифицированных специалистов и современного оборудования.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работают конструкторские бюро, технопарки, университеты и исследовательские центры. Они помогают создавать новые изделия, совершенствовать технологии и готовить кадры для промышленности.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Москвы к крупным дорогам и рынкам делает Подмосковье удобным местом для складов и распределительных центров. Здесь быстро проходят поставки сырья и готовой продукции.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науки и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столичном регионе особенно заметно соединение науки, управления и промышленности. Это помогает быстрее внедрять разработки и выпускать продукцию высокой сложности.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отрасли промышленности Центральной России
</a:t>
            </a:r>
            <a:endParaRPr lang="en-US" sz="207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основой промышленности остаются сложные и перерабатывающие производства, тесно связанные с крупными городами и научной базой.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машиностроение, пищевая и химическая отрасли; это подчёркивает роль региона как центра переработки и выпуска сложной продукции.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учебного текста, без точных статистических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 — ведущая отрасль промышленности
</a:t>
            </a:r>
            <a:endParaRPr lang="en-US" sz="2243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Центральной России выпускают автомобили, станки, электротехнику, приборы, сельскохозяйственные машины и оборудование для заводов. Такая продукция нужна почти всем отраслям хозяйства.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машиностроительные центры находятся в Москве, Туле, Ярославле, Брянске и Владимире. В этих городах сосредоточены заводы, кадры и связи с другими предприятиями.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кадры
</a:t>
            </a:r>
            <a:pPr algn="l" indent="0" marL="0">
              <a:lnSpc>
                <a:spcPct val="115000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машиностроения особенно нужны инженеры, конструкторы и рабочие высокой квалификации. Большое число учебных заведений помогает готовить таких специалистов прямо в регионе.
</a:t>
            </a:r>
            <a:endParaRPr lang="en-US" sz="923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тесно связана с исследованиями, испытаниями и внедрением новых решений. Научные центры помогают улучшать точность, надёжность и экономичность машин и приборов.
</a:t>
            </a:r>
            <a:endParaRPr lang="en-US" sz="951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железные дороги облегчают доставку деталей, металла и готовой техники. Это особенно важно для крупных заводов, которые работают на широкий рынок.
</a:t>
            </a:r>
            <a:endParaRPr lang="en-US" sz="10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производство материалов
</a:t>
            </a:r>
            <a:endParaRPr lang="en-US" sz="213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района выпускают удобрения, пластмассы, синтетические волокна, краски, лаки и бытовую химию. Эти товары нужны и промышленности, и повседневной жизни людей.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центры химической промышленности находятся в Московской, Ярославской, Тульской и Липецкой областях. Здесь сочетаются удобное положение, кадры и развитая инфраструктура.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сельским хозяйством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средства защиты растений помогают повышать урожайность и беречь посевы. Поэтому химическая промышленность напрямую поддерживает работу полей и фермерских хозяйств.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других отраслей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продукция используется в строительстве, медицине, лёгкой промышленности и производстве материалов. Без неё трудно выпускать современные товары и улучшать их качество.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Иваново стало текстильной столицей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фабричных труб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Иваново долгое время было связано с хлопчатобумажными фабриками и швейными мастерскими. Именно здесь в XIX веке особенно быстро росло производство тканей, а город приобретал узнаваемый промышленный облик.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для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предприятия региона выпускают одежду, домашний текстиль и разные виды тканей. Их продукция встречается дома, в школе и в общественных местах, где важны прочность и удобство.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традиции и 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отрасль держится не только на оборудовании, но и на опыте людей. Квалифицированные кадры, технологические навыки и производственные традиции помогают сохранять значение Иванова и 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Центральной России по основным направлениям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культуры и виды животноводства наиболее характерны для разных частей района.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района специализируется на зерне и сахарной свёкле, а северные области сильнее в молочном животноводстве, картофеле и овощах.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учебного текста по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поля и фермы Центральной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района работает не только на города Центральной России, но и на перерабатывающие предприятия по всей стране.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зерновые и животноводство, а набор культур меняется по природным зонам района.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 Центральной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даёт более высокие урожаи зерна и свёклы, а север чаще специализируется на молоке, картофеле и овощах.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зоны района по-разному используют природные условия.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почв и природных зон Центральной России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 хозяйстве района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линии связывают Москву с областными центрами и промышленными узлами. По ним идут сырьё, детали, топливо и готовая продукция, что ускоряет работу предприятий.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 обеспечивают быструю доставку товаров между городами, складами и магазинами. Они особенно важны для пищевой продукции, которая требует коротких сроков перевозки.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транспорт помогает собирать продукцию из разных районов и подвозить её к заводам, элеваторам и торговым центрам. Без него невозможно организовать устойчивые поставки.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делает район связанным хозяйственным пространством. Благодаря ей предприятия, фермы и города работают как одна система, а обмен товарами становится быстрее и дешевле.
</a:t>
            </a:r>
            <a:endParaRPr lang="en-US" sz="7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кадры для промышленности и сельского хозяйства
</a:t>
            </a:r>
            <a:endParaRPr lang="en-US" sz="2095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6145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вузы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готовят инженеров, агрономов, технологов, программистов и специалистов по транспорту. Выпускники нужны предприятиям, фермам, логистике и научным центрам, где требуются знания и практические навыки.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31346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создают новые материалы, технологии и сорта растений. Их разработки помогают промышленности выпускать более сложную продукцию, а сельскому хозяйству — повышать урожайность и устойчивость культур.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020197" y="1484368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Конструкторские бюро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проектируют машины, приборы и оборудование для заводов и ферм. Такие организации особенно важны для машиностроения, электроники и точного земледелия, где нужны точные расчёты.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809048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и стартапы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технопарках новые идеи быстро переходят в полезные технологии. Молодые компании работают рядом с университетами и предприятиями, поэтому быстрее проверяют разработки и находят им применение.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7597899" y="1484350"/>
            <a:ext cx="1295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образовательная база помогает району обновлять производство и сельское хозяйство. Именно подготовленные люди превращают научные идеи в реальные машины, лекарства, программы и агротехнологии.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промышленность и сельское хозяйство связаны между собой
</a:t>
            </a:r>
            <a:endParaRPr lang="en-US" sz="189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связь между заводами и фермами, тем устойчивее работает вся экономика района и тем меньше потерь на пути от поля к магазину.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сельское хозяйство дополняют друг друга: одно снабжает техникой и материалами, другое — сырьём для переработки.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 Центральной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 центры производства и потребления
</a:t>
            </a:r>
            <a:endParaRPr lang="en-US" sz="2189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объединяет управление, науку, финансы и крупный рынок сбыта. Здесь особенно заметны сложные производства, деловые услуги и высокая потребность в продовольствии.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41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Ярославль, Тула и Липецк известны предприятиями машиностроения, металлообработки и стройматериалов. В этих городах сосредоточены рабочие места, склады и транспортные связи.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407325" y="15375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и Белгород перерабатывают зерно, молоко, мясо и овощи, поступающие из окружающих районов. Городской рынок сразу показывает, какие продукты пользуются спросом.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41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продукция быстро поступает в города на хранение, переработку и продажу. Благодаря этому фермеры получают стабильный сбыт, а жители — свежие продукты.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7325" y="3415725"/>
            <a:ext cx="23094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поддерживают предприятия не только производством, но и услугами, лабораториями, ремонтными базами и логистикой. Это повышает скорость работы всей хозяйственной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хозяйственные проблемы района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промышленных центрах воздух загрязняют транспорт, заводы и котельные. Поэтому важны фильтры, модернизация оборудования и более строгий контроль за выбросами.
</a:t>
            </a:r>
            <a:endParaRPr lang="en-US" sz="952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отходов требует сортировки, переработки и безопасного хранения. Если этого не делать, страдают почвы, вода и здоровье людей.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нужно беречь плодородие почв, не допускать их истощения и точно рассчитывать дозы удобрений. Это помогает сохранять урожай и качество продукции.
</a:t>
            </a:r>
            <a:endParaRPr lang="en-US" sz="1007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обновление старого оборудования делают хозяйство более эффективным. Такие меры уменьшают потери ресурсов и поддерживают устойчивое развитие района.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заводов и сельского хозяйства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без лишних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современных предприятиях всё чаще ставят датчики, автоматические линии и системы контроля. Они помогают вовремя замечать неполадки, экономить энергию и выпускать больше качественной продукции без лишних простоев.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под управлением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молочных комплексах и теплицах используют электронный учёт, климат-контроль и автоматическую подачу кормов. Это делает работу точнее, а продукцию — стабильнее по качеству и объёму.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«видит» спутник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 помогает фермерам определять, где почва нуждается в удобрениях, поливе или обработке. Спутниковая навигация снижает лишние расходы и повышает урожайность на больших площадях.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особенности Центральной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район силён и что влияет на его хозяйство.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плюсы района — положение, население и транспорт. Особенности — высокая плотность городов и зависимость от привозного сырья.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Центральной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 — опора экономики страны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сочетает мощные заводы, продуктивные поля, удобные транспортные связи и сильную научную базу. Именно поэтому район остаётся одним из главных центров хозяйства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2026-06-02T10:34:29Z</dcterms:created>
  <dcterms:modified xsi:type="dcterms:W3CDTF">2026-06-02T10:34:29Z</dcterms:modified>
</cp:coreProperties>
</file>