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заболеваний органов мочевыделения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заболеваниями мочевыделительной системы у подростков и их значимостью для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мочевыделительной 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Мочевыделительная система включает почки, мочеточники, мочевой пузырь и уретру. Она фильтрует кровь, выводит отходы, поддерживает водно-солевой баланс и регулирует артериальное давление, обеспечивая здоровье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заболеваний у подростков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наблюдений за заболеваемостью мочевыделительной системы среди подростков в разных регионах России.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Зафиксирован рост случаев инфекций мочевыводящих путей среди школьников городских районов.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заболеваний увеличилось также в сельских районах, что связано с недостаточной профилактикой.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роста заболеваемости, акцент на профилактические меры в школах и медицинских учреждениях.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Пиелонефрит: основные особенности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Пиелонефрит — воспалительное заболевание почек, вызванное чаще всего бактериями, такими как кишечная палочка. Характеризуется болезненными ощущениями и повышением температуры тела.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России регистрируется свыше 30 тысяч случаев пиелонефрита у подростков, что требует своевременного лечения и профилактики для предотвращения осложнений.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заболеваний мочевыделительной системы по возрасту
</a:t>
            </a:r>
            <a:endParaRPr lang="en-US" sz="188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Цистит преобладает у девочек, а мочекаменная болезнь более типична для мальчиков 11–13 лет.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связь пола и возраста с предрасположенностью к конкретным заболеваниям.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2018–2022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Цистит: причины и симптомы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цистита у подростков: переохлаждение, нарушение личной гигиены и задержка мочеиспускания, что способствует развитию воспаления в мочевом пузыре.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включают учащённое мочеиспускание малыми порциями, жжение при мочеиспускании и боль внизу живота, что вызывает значительный дискомфорт.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случаях бывает повышение температуры тела, что свидетельствует о распространении воспалительного процесса и требует медицинского обследования.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симптомов цистита и пиелонефрита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симптомов, длительность и возможные осложнения двух заболеваний для правильной диагностики.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лечение цистита предотвращает переход в пиелонефрит и снижает риск осложнений.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рекомендации для подростков,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мочекаменной болезни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предрасположенность к камнеобразованию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формирование камней связано с наследственными особенностями обмена веществ. Если в семье были случаи болезни, риск увеличивается, особенно у мальчиков 11–13 лет с активным ростом.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и 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соли и недостаток жидкости стимулируют образование камней в почках. Активный образ жизни требует поддержания водного баланса для снижения риска.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Гломерулонефрит: иммунные причины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Гломерулонефрит развивается вследствие нарушений иммунитета после перенесённых инфекций, таких как ангина или скарлатина, вызывая воспаление почечных клубочков.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отмечается у около 2% подростков и проявляется отёками, повышенным артериальным давлением и следами белка в моче.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и лечение позволяют предотвратить хронизацию и сохранить функцию почек, что особенно важно в подростковом возрасте.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диагностики заболеваний мочевыделения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подход к выявлению и оценке состояния мочевыделительной системы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мочевыводящих путей у подростков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причиной инфекций становятся бактерии, такие как кишечная палочка и энтерококки, которые попадают в мочевыводящие пути при нарушении гигиены и несоблюдении правил чистоты.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Несвоевременное мочеиспускание способствует размножению патогенных микроорганизмов в мочевом пузыре, увеличивая риск воспалительных процессов и осложнений у подростков.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инфекции на почки может привести к более серьезным заболеваниям, ухудшению общего самочувствия ребенка и развитию хронических состояний, если лечение будет несвоевременным.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загрязнённой водой, например, в общественных бассейнах или летом на природе, часто становится фактором заражения, особенно при снижении иммунитета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препараты и способы лечения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сопоставление основных заболеваний мочевыделительной системы с назначаемыми препаратами и типичными сроками терапии у подростков.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назначенного курса обеспечивает выздоровление в 90% случаев, подчеркивая важность точной диагностики и дисциплинированного лечения.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гигиены в профилактике заболеваний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смена нижнего белья и тщательное мытьё после занятий спортом помогают предотвратить проникновение инфекций и снизить риск воспалений в мочевыводящих путях.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длительного сидения на холодных поверхностях способствует сохранению нормальной температуры тела и снижает вероятность переохлаждения мочевого пузыря.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личных полотенец и регулярное проветривание жилых помещений создают благоприятные условия для снижения числа бактерий и снижают вероятность заражения.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Питьевой режим и здоровье почек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выпивать ежедневно 1–1,5 литра чистой воды, особенно при активном образе жизни, чтобы поддерживать нормальную работу почек и предотвращать образование камней.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сладких и солёных напитков увеличивает нагрузку на мочевыделительную систему, повышая риск развития инфекций и камнеобразования у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большинство подростков успешно преодолевают заболевания мочевыделительной системы при правильной терапии и поддержке.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полностью выздоравливают при своевременном обращении к врачу и соблюдении назначенного лечения.
</a:t>
            </a:r>
            <a:endParaRPr lang="en-US" sz="1284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отчёты по терапии заболеваний мочевыделительной системы, 2023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заболеваемости: 2017–2023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обращений преимущественно связан с увеличением случаев в городских школах на фоне изменения образа жизни подростков.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необходимости усиления профилактических мер и популяризации здорового образа жизни среди молодежи.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России,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заболеваний на качество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снижают физическую активность подростков, ограничивая участие в спорте и развлечениях, что отражается на общем самочувствии.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пропуски занятий из-за обострений приводят к отставанию в учебе и ухудшению результатов у школьников, вызывая стресс и тревожность.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Продолжительная терапия и наблюдение у специалистов требуют дисциплины и поддержки, что создаёт дополнительную нагрузку на подростков и их семьи.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поддержка со стороны близких помогает снизить психологический дискомфорт и способствует более успешной реабилитации и адаптации к учебной и социальной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исследование почек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УЗИ является неинвазивным и эффективным методом выявления структурных изменений и камней в почках, позволяя быстро получить точные данные без боли и риска для подростков.
</a:t>
            </a:r>
            <a:endParaRPr lang="en-US" sz="1036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мочи и биохимические тесты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лабораторные методы позволяют выявлять инфекции, воспалительные процессы и нарушения обмена веществ, обеспечивая раннее начало лечения и предупреждение осложнений.
</a:t>
            </a:r>
            <a:endParaRPr lang="en-US" sz="98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диагностики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компьютерных систем для анализа результатов повышает точность диагностики на 20%, что значительно улучшает качество медицинской помощи и уменьшает время на постановку диагноза.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школьная программа здоровья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13775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уроки и лекции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образовательных занятий по гигиене и здоровому образу жизни помогает формировать у подростков правильные привычки и предотвращать заболевания.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01438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Двухразовые медицинские осмотры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осмотры позволяют выявлять ранние признаки заболеваний и своевременно принимать меры по лечению и коррекции образа жизни учащихся.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089094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семьи и педагогов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родителей и учителей в профилактических мероприятиях обеспечивает комплексный подход к здоровью подростков и снижает уровень заболеваемости.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ранней диагностики и профилактики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подход, включающий своевременную диагностику, соблюдение гигиены и правильный режим питания, помогает существенно снизить заболеваемость и улучшить качество жизни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2026-05-08T23:39:14Z</dcterms:created>
  <dcterms:modified xsi:type="dcterms:W3CDTF">2026-05-08T23:39:14Z</dcterms:modified>
</cp:coreProperties>
</file>