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К. Бальмонта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листья, тихий ветер и музыка осени в стихах Бальмонта.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— русский поэт, который умел видеть красоту в каждом времени года. Особенно любил он природу: солнце, ветер, лес и небо звучат в его стихах очень ярко.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слышал природу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вокруг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заметно меняет природу: листья желтеют, воздух становится прохладнее, а дни короче. Поэтам легко показать это превращение в красивых и точных образах.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настроения сразу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может быть и немного грустной, и очень красивой. В ней есть прощание с летом, но есть и тихая радость от новых красок, света и свежего воздуха.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дарит поэтам богатые цвета: золото, багрянец, серые туманы и синий небосклон. Такие краски будто сами просятся в стихотворение.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впечатления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легко услышать: шуршат листья, дует ветер, капает дождь. Эти звуки помогают стихам звучать мягко и делают картину природы особенно живой.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осень любимой темой поэтов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 стихах Бальмонта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осенних строках поэта часто появляются золотая листва, красные деревья, серое небо и мокрые дорожки. Картина получается ясной, будто её можно увидеть глазами.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любит соединять тёплые и холодные краски. Поэтому осень у него выглядит не просто как время года, а как настоящая живая картина природы.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осени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стихах слышится шорох листьев и тихий шелест ветра. Эти звуки делают осенний мир очень мягким и спокойным.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капли дождя и лёгкое движение воздуха. Из-за этого кажется, что природа разговаривает совсем тихо, почти шёпотом.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плавное звучание слов помогают стихам стать похожими на песенку. Так осень у Бальмонта звучит немного таинственно и очень красиво.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118" y="18942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6318" y="1894275"/>
            <a:ext cx="367763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13892"/>
            <a:ext cx="428700" cy="38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 у Бальмонта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 напоминает о солнечном свете на листьях. Он делает осеннюю картину тёплой, яркой и радостной, даже когда день уже становится короче.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связан с листвой, которая будто вспыхивает на деревьях. Он придаёт стихам живость и делает осень заметной с первого взгляда.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Багряный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Багряные краски помогают передать богатство осеннего леса. Они делают пейзаж торжественным, как будто природа надевает праздничный наряд.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оттенки появляются вместе с туманом, дождём и облаками. Они помогают почувствовать тишину осени и её спокойное, чуть задумчивое настроение.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связан с небом, холодом и ветром. Он добавляет картине свежесть и показывает, как осень постепенно становится ближе к зиме.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появляются тишина, сырость и ожидание зимы. Осень у Бальмонта не мрачная, а тихая, мягкая и очень красивая.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ещё светлая и тёплая. В стихах звучит радость от последних солнечных дней и от красоты осеннего света.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листья меняют цвет, ветер становится заметнее, а воздух — прохладнее. Настроение стихов делается спокойным и чуть задумчивым.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осеннее настроение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движении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осень живой и подвижной. Даже один лист помогает увидеть целую картину леса и почувствовать дыхание природы.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 Бальмонта не падает скучно и быстро. Он кружится, плывёт и медленно прощается с деревом, словно маленький путешественник.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Бальмонта звучат плавно и напевно. Их хочется читать вслух, потому что ритм помогает словам идти легко, как осенний ветер.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строки похожими на мелодию. Они помогают запомнить стихотворение и усиливают его мягкое, спокойное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Созвучия и рифмы придают речи особую стройность. Из-за этого стихотворение кажется не только текстом, но и маленькой песней.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помогает передать дыхание осени: тихое, ровное и немного таинственное. Поэтому стихи звучат очень красиво и совсем не скучно.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стихов поэта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превращают обычный пейзаж в волшебную картину. Благодаря им осень в стихах выглядит не простой, а удивительной и яркой.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часто показывает осень как живое существо. Она может шептать, дышать, идти и уходить, как человек или сказочный гость.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делают природу ближе и понятнее. Ребёнку легче представить, что лес и ветер умеют чувствовать и разговаривать.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олицетворения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золотом уборе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лес у Бальмонта кажется нарядным и шумным. Листья светятся золотом и красным, а между стволами еще гуляет теплый свет. Это похоже на праздничный зал, где природа сама развесила свои украшения.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деревья становятся прозрачными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краски понемногу редеют, и лес делается светлее и тише. Между ветвями видно небо, а каждая веточка словно рисуется тонкой линией. Осень здесь не исчезает, а раскрывает свою осторожную красоту.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голый, но не пустой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лес остается почти без листвы, но это не бедность, а новый вид красоты. Становятся заметны дерево, свет и воздух, а маленькие детали начинают звучать особенно ясно. Даже тишина в таком лесу выглядит выразительно.
</a:t>
            </a:r>
            <a:endParaRPr lang="en-US" sz="17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тепла к 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помогает увидеть, как в стихах Бальмонта меняется и картина осени, и ее настроение.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строки Бальмонта звучными и очень наглядными: слово слышится почти как звук и сразу превращается в образ.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мягкого звучания помогают почувствовать осеннюю картину особенно ясно.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презентации: перечисление слов «шелест, шорох, тихий, зыбкий, золотой»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начинает замечать, как меняется свет: он то теплый и мягкий, то холодный и прозрачный. Обычный осенний день становится похож на живую картину.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чтения хочется смотреть вокруг не спеша. Даже маленький лист, мокрая дорожка или туман над деревьями выглядят интересными и немного волшебными.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слышать природу внимательнее. Капли дождя, шорох листвы и тихий ветер уже не теряются, а становятся важными деталями осеннего настроения.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читатель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легко читать детям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— знакомые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Бальмонта о природе много простых слов, которые ребенок уже знает: лист, лес, небо, ветер, дождь. Поэтому легко представить себе осеннюю сцену. А еще приятно узнавать знакомое в красивом стихотворении.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которое звучит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плавный ритм помогают читать выразительно, почти как маленькую песенку. Ребенок может почувствовать, где сделать паузу, а где выделить слово. Так стихотворение становится понятным и запоминающимся без лишнего труда.
</a:t>
            </a:r>
            <a:endParaRPr lang="en-US" sz="14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время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заканчивается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постепенно уходит, и природа меняет свой наряд. Это первый знак того, что наступает другое время года.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раскрывает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становятся яркими, воздух — прозрачным, а лес — особенно заметным. Меняется не только пейзаж, но и настроение стихов.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ожидание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тихо подводит к зиме. Бальмонт показывает, что перемены в природе не пугают, а помогают увидеть новую красоту.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делает строки певучими и помогает запомнить стихотворение. Чтение звучит мягко, как спокойная осенняя мелодия.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ведет читателя от одной картины к другой. Из-за этого стихотворение хочется читать вслух неторопливо и выразительно.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 раскрашивают осень в золотые, серые и красные тона. Каждое слово словно добавляет новый мазок к общей картине.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стихах подобраны так, чтобы строки были легкими и мягкими. От этого осенняя картина кажется спокойной, живой и немного сказочной.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Бальмонта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остаются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выбирает знакомые предметы: лист, ветер, дождь, лес, небо. Ребенок легко узнает их и сразу представляет осеннюю картину. Это делает стихотворение понятным и близким.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Звучание, которое помогает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мягко и музыкально, поэтому образ остается в памяти надолго. Словно маленькая осенняя открытка, стихотворение не только читается, но и слышится.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видеть красоту в простых вещах. Лист, туман, дождь и тихий лес в его строках становятся важными и интересными.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Бальмонта красива не только яркими листьями, но и тишиной. Даже спокойные, почти незаметные детали делают ее особенной и живой.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тепла к прохладе показан без грусти и страха. Природа просто меняет свой наряд, а вместе с ним меняется и настроение стихов.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время года у Бальмонта имеет свою прелесть. Осень напоминает, что перемены могут быть не только привычными, но и очень красивыми.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Бальмонта: красота природы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Бальмонта помогают увидеть осень не как конец, а как красивое время перемен. В них поют цвет, звук и настроение, а обычные детали вдруг становятся волшебными.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2026-05-24T03:20:28Z</dcterms:created>
  <dcterms:modified xsi:type="dcterms:W3CDTF">2026-05-24T03:20:28Z</dcterms:modified>
</cp:coreProperties>
</file>