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«Королевство кривых зеркал»: повесть-сказка о добре, правде и изменении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Олей и Яло вы пройдёте сказочный путь и увидите, как правда меняет людей.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Губарев и уроки в формате сказки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Губарев — советский писатель для детей и подростков. «Королевство кривых зеркал» (1950-е) через приключения учит честности, дружбе и труду. Школьникам 5 класса легко следить за сюжетом и делать выводы о нравственности.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 и почему завязка необычна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Оля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читатель знакомится с Олей — школьницей с привычной жизнью. Вроде бы ничего не предвещает перемен, но характер героини уже имеет свои слабые места.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Яло — участник пути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отражение, Яло, становится не просто двойником, а полноправным участником приключения. Вместе они переходят из обычной жизни в мир испытаний.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как «дверь»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попадает в сказочный мир через зеркало. Это привычный предмет становится входом туда, где всё устроено иначе: события разворачиваются как проверка на честность и внимательность.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и Яло: две стороны одного характера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Оли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Оля бывает капризной и невнимательной: она не всегда думает о других и легко выбирает то, что удобнее ей. Её поступки часто больше отражают минутное желание, чем ответственность.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Яло и взросление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Яло, отражение Оли, действует более собранно и чаще ищет выход из сложных ситуаций. Эти две «девочки» показывают внутреннюю борьбу человека: как он учится замечать ошибки и становиться лучше.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героинь в Королевстве кривых зеркал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 встречи до возвращения с изменённым взглядом на себя и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королевстве поменялись местами: ценятся лесть, послушание и власть, а честность и труд оказываются «ненужными».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правды исчезает ценность, люди привыкают к обману и перестают говорить честно.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текста повести-сказки В. Губарева «Королевство кривых зеркал»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568" y="1145300"/>
            <a:ext cx="4104957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истории и какую нравственную сторону показывает каждый персонаж.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повести и их значение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построена на противопоставлениях: честность и труд против лести, страха и власти, действующей «по воле сильных».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характеристика персонажей по повести-сказке В. Губарева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угрозы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Героинь пытаются сбить с пути и заставить поверить неправде. В таких эпизодах важны спокойное рассуждение и внимание к деталям, чтобы распознать опасность.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Находчивость вместо силы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трудных ситуациях побеждает не тот, кто громче, а тот, кто умеет думать. Героини учатся находить выход, опираясь на наблюдательность и здравый смысл.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и грубость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и Яло сталкиваются с отношением, где сильные подавляют слабых. Ответом становится взаимная поддержка: действовать вместе проще и безопаснее, чем поодиночке.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характера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меняют Олю: она становится менее капризной, внимательнее к людям и начинает отвечать за свои поступки. Путь превращается в урок самовоспитания.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Испытания, через которые проходят героини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качества связываются с Олей в конце пути и с Гурдом, а отрицательные — с Нушроком, Абажем и придворной властью.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противопоставлены в повести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помогают понять главную мысль: добрые поступки держатся на честности, труде и уважении к людям, а произвол разрушается сопротивлением правде.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противопоставлений, описанных в содержании повести-сказки В. Губарева «Королевство кривых зеркал»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и мастерства в сказке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Гурд связан с ремеслом и умением работать руками. В повести труд показан как основа достоинства: человек делает дело честно, учится и помогает другим.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Честному мастерству противопоставлены безделье, лень и паразитическая жизнь при дворе. В таком мире ценят видимость и удобство, а не результат и пользу.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в том, что труд делает человека свободнее и сильнее. Он помогает не поддаваться обману и быть полезным, даже когда вокруг царят несправедливость и страх.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как символ самопознания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без грима: что зеркало «проверяет»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зеркало показывает не внешность, а внутренний характер. Оля видит себя со стороны и начинает понимать: привычные ошибки становятся заметными, когда смотришь честно. Так волшебный предмет превращается в тихую проверку совести и привычек.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вместо слов: почему важно смотреть внутрь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страна убеждает: важно не то, как человек выглядит, а то, как он поступает. Мотив зеркала напоминает, что любая ложь и грубость имеют последствия. Самовоспитание начинается с признания: «я сделал(а) не так» — и попытки исправить.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как подсказка: Яло помогает заметить недостатки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Яло — это не просто двойник, а повод остановиться и прислушаться к себе. Когда привычное «я» спорит с правдой, отражение словно задаёт трудные вопросы. Принимая подсказки, Оля учится видеть слабости и переставать их прятать за словами.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власть в Королевстве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иерархию управления и то, как сверху вниз формируется порядок: правда скрывается, решения принимаются по воле сильных, а страх удерживает жителей.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повести: простые слова и яркие образы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имена звучат как подсказки о характере: сразу чувствуется, кто связан с честностью, а кто — с обманом. Благодаря этому ребята легче следят за поступками, а не запутываются в деталях.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контрасты делают тяжёлые эпизоды переносимыми. Смешное помогает передохнуть, а противопоставления — хорошо запомнить, что добро и зло видны в выборе и поведении.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построено так, чтобы его понимали школьники 5 класса: короткие фразы, понятные действия героев и живые диалоги. Слова быстро «рисуют» события и не теряют смысл.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простоте текст поднимает серьёзные вопросы: как не искажать правду, почему нельзя поддаваться страху и что значит быть ответственным. После чтения хочется обсудить поступки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сдвиг — Оля перестаёт оправдывать себя и начинает оценивать последствия своих слов и поступков.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Оля к финалу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изменения затрагивают и чувства, и действия: героиня взрослеет через внимание к другим и честное признание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Внутритекстовые сопоставления качеств Оли по развитию сюжета (без числовых внешних данных), 1950-е годы, В. Губарев.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 как сила героев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097" y="1488200"/>
            <a:ext cx="2328000" cy="22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проблемы в поступках и отношениях героев и соответствующие выводы, которые подводит сказка.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выводы повести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связывает каждую проблему с конкретным типом поведения и предлагает ясный выход: говорить правду, опираться на труд, сопротивляться страху и поддерживать других.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по содержанию повести-сказки В. Губарева (обобщение сюжетных линий), без внешних числовых данных.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повесть понятна современным школьникам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остаётся близким детям: в нём узнаются школьные ситуации, обиды, ошибки и желание быть лучше. Особенно заметна трудность признать неправоту, ведь иногда проще упрямиться, чем исправляться.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Фальшивый мир в повести напоминает, что внешние слова не всегда совпадают с поступками. История учит отличать важность и красоту от честности, дружбы и реальных добрых дел — и проверять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усиливает опыт Оли: чем дольше путешествие, тем яснее становится связь между поступком и моральным выбором.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повести: путь от обычной жизни к изменению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наглядно показывает, что приключение — не просто сюжет, а двигатель взросления: кульминация приходится на испытания, а итог — на внутреннее изменение.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Композиционное деление по смысловым частям повести (без внешних метрик), В. Губарев, публикации XX века.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смысловые опоры произведения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и самопроверка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зеркала возвращает к вопросу: кто я в своих поступках? Он помогает героине увидеть несоответствие между внешними словами и внутренними качествами.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Двойничество и выбор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двойника подчёркивает внутренний спор человека с собственными слабостями. Становится ясно, что взрослость начинается с осознанного выбора добра.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и мастерство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показан не как наказание, а как источник достоинства и уважения к делу. Через мастерство персонажи доказывают делом, а не лозунгами.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дружба и ответственность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опоры связывают дружбу с взаимной поддержкой, а смелость — с защитой правды. Ответственность за свои поступки становится итогом пути Оли.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повести-сказки В. Губарева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«Королевство кривых зеркал» показывает, как легко исказить мир, если правду подменяют ложью и страхом. Повесть учит замечать недостатки, ценить труд, уважать дружбу и сопротивляться несправедливости.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2026-05-12T20:40:38Z</dcterms:created>
  <dcterms:modified xsi:type="dcterms:W3CDTF">2026-05-12T20:40:38Z</dcterms:modified>
</cp:coreProperties>
</file>