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мои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в школе, книгах и добрых делах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это тот, с кем интересно играть, учиться и разговаривать. Настоящие друзья поддерживают друг друга, радуются успехам и помогают в трудный момент. В детских книгах это видно особенно ясно.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другом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сказки и рассказы тоже сближают детей. Если обсудить героя, рисунок или любимый эпизод, всегда найдётся тема для разговора.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улыбки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дружбе часто очень простой: улыбнуться, сказать «привет» и спокойно начать разговор. Иногда этого хватает, чтобы рядом появился новый товарищ.
</a:t>
            </a:r>
            <a:endParaRPr lang="en-US" sz="1356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познакомиться с теми, кто сидит рядом, отвечает у доски и вместе выполняет задания. Общие дела быстро помогают найти разговор и дружбу.
</a:t>
            </a:r>
            <a:endParaRPr lang="en-US" sz="1138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играют, бегают и обсуждают новости. В такой обстановке проще подойти с улыбкой, поздороваться и предложить поиграть вместе.
</a:t>
            </a:r>
            <a:endParaRPr lang="en-US" sz="1133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на прогулке друзей объединяют мяч, качели, снеговик или просто весёлая беседа. Совместное занятие делает знакомство лёгким и естественным.
</a:t>
            </a:r>
            <a:endParaRPr lang="en-US" sz="11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друзей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слышать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внимательно слушает и не перебивает. Он не смеётся над ошибками, а старается понять, что чувствует товарищ, и ответить по-доброму.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трудно, он предложит карандаш, книгу или помощь с заданием. Такой друг не обзывает и не оставляет человека одного в неприятный момент.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помогать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63" y="3431570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494" y="3454975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363" y="1759006"/>
            <a:ext cx="328860" cy="2630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193" y="1731934"/>
            <a:ext cx="317232" cy="317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2016" y="173193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 или задел другого, слово «извини» помогает начать мириться. Оно показывает, что человек готов признать ошибку.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«давай играть вместе» приглашает к общему делу и сразу делает общение теплее. С неё часто начинается настоящая дружба.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 и «привет» помогают начать разговор спокойно и дружелюбно. Они показывают, что ты открыт для общения и рад встрече.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делает даже маленькую помощь заметной и приятной. Когда благодаришь, человек понимает: его старание увидели и оценили.
</a:t>
            </a:r>
            <a:endParaRPr lang="en-US" sz="1318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мягче и приятнее, чем резкий приказ. Слово «пожалуйста» помогает договариваться без обид и лишнего напряжения.
</a:t>
            </a:r>
            <a:endParaRPr lang="en-US" sz="1318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которые сближают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подружиться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знакомства до совместной игры и мирного общения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спорят из-за игрушки, мяча или очереди. Каждый хочет получить своё быстрее, и тогда слова становятся резкими, хотя повод часто совсем небольшой.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может начаться, если у друзей разные желания: один хочет рисовать, другой — играть в прятки. Это нормально, если потом они учатся договариваться.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обида появляется случайно: кто-то толкнул, не заметил или сказал что-то неосторожно. Важно остановиться, не кричать и спокойно объяснить, что не понравилось.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иногда ссорятся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помириться, нужно первым делом сказать «извини» и признать свою ошибку. Потом стоит выслушать другого и спокойно предложить новый вариант игры или решения.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была взята чужая вещь, её нужно сразу вернуть. После этого можно снова поговорить без крика, пожать руки и начать общение заново.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здороваются, улыбаются и замечают тех, кто пришёл в школу впервые или немного стесняется.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проще читать по ролям, проверять задания и помогать друг другу, если что-то не получилось.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важно приглашать всех желающих и соблюдать правила, чтобы никому не стало обидно.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благодарят друг друга и не забывают о добрых словах, класс становится дружнее и спокойнее.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в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выполняет обещания и старается не подводить. Если пообещал принести книгу или помочь с делом, нужно сделать это вовремя.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бережно относится к чужим секретам, не дразнит слабых и не смеётся над ошибками. Доверие быстро растёт там, где есть уважение.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товарищу грустно, хороший друг замечает это и подходит первым. Иногда достаточно доброго слова, улыбки или небольшой помощи, чтобы стало легче.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другом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быть разными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бежит, а другой рисует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Дима любит бегать по коридору, а Маша достаёт альбом и цветные карандаши. Им интересно вместе, потому что каждый показывает то, что умеет лучше всего. Они смеются, делятся идеями и понимают: дружба не зависит от одинаковых увлечений.
</a:t>
            </a:r>
            <a:endParaRPr lang="en-US" sz="95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Пазлы, мяч и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обожает собирать пазлы, а Лена не может усидеть без мяча. После уроков они успевают и поиграть, и посидеть рядом за столом. Разные занятия не мешают им дружить, ведь рядом всегда есть улыбка и желание быть вместе.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конструктор и общий смех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читает сказки, а Катя строит высокий дом из конструктора. Потом они меняются: один слушает историю, другой придумывает продолжение для игрушечного города. Так друзья узнают друг друга лучше и радуются, что рядом есть разные, но близкие люди.
</a:t>
            </a:r>
            <a:endParaRPr lang="en-US" sz="9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смеётся над ошибками и не заставляет бояться. Рядом с ним спокойно, потому что он уважает тебя, слушает и умеет радоваться твоим маленьким успехам.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дружба часто держится на выгоде: человек дружит только тогда, когда ему что-то нужно. Сегодня он ласковый, а завтра забывает о тебе без всякой причины.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требует подчиняться, командует или обижает ради шутки, это не дружба. В таких отношениях одному плохо, а другому удобно, и это сразу заметно.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настоящей дружбе важны честность, доброта и доверие. Такие отношения помогают становиться лучше, потому что рядом есть тот, кто поддержит и скажет правду по-доброму.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и ложная дружба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другу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добрых действий, который помогает спокойно поддержать друга в трудной ситуации.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слушает дома, ему легче понимать и друзей в классе. Он не перебивает, замечает настроение другого человека и отвечает спокойнее.
</a:t>
            </a:r>
            <a:endParaRPr lang="en-US" sz="1332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 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родным учит быть внимательным и не ждать благодарности за каждую мелочь. Такой ребёнок охотнее поддержит одноклассника, если тому трудно.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Делюсь с 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делиться игрушками, книгами и временем делает общение проще. В школе это помогает играть вместе, договариваться и не ссориться из-за пустяков.
</a:t>
            </a:r>
            <a:endParaRPr lang="en-US" sz="1385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Говорю с теплом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семье становятся привычкой. Ребёнок, который часто слышит и сам говорит «спасибо» и «пожалуйста», общается мягче и дружелюбнее.
</a:t>
            </a:r>
            <a:endParaRPr lang="en-US" sz="1366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дома и в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без обид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пряток дети учатся ждать, пока найдут всех игроков, и соблюдать правила. Здесь важно не спорить из-за счёта и не подсказывать слишком громко. Когда игра идёт честно, всем весело, даже если кто-то спрятался за самым заметным кустом.
</a:t>
            </a:r>
            <a:endParaRPr lang="en-US" sz="811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театр для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 и игра с куклами помогают говорить выразительно и слушать партнёра. Один читает слова героя, другой отвечает ему, и сюжет оживает. В такой игре особенно легко почувствовать, как приятно действовать вместе.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 учит терпению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 кубиком и фишками ребята спокойно ждут ход, считают шаги и следят за правилами. Если кто-то ошибся, друзья напоминают без насмешек. Получается маленький урок дружбы, где главное — честность и внимание.
</a:t>
            </a:r>
            <a:endParaRPr lang="en-US" sz="829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 мячом ребята быстро понимают, что успех зависит от каждого. Один бросает, другой ловит, третий помогает не нарушить очередь. Так дети учатся поддерживать друг друга и радоваться удачному броску, а не только своему.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учат дружить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Дружбу сильно портят ложь и грубые слова. Когда человек обманывает, дразнит или смеётся над слабым, рядом с ним становится неприятно и небезопасно.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Невыполненные обещания, опоздания и забытая договорённость показывают неуважение. Друг начинает сомневаться, можно ли доверять такому человеку, и дружба слабеет.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отказ делиться тоже мешают дружбе. Если всё время прятать игрушки, карандаши и хорошее настроение, общение быстро превращается в спор.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дружбу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Улыбнись, поздоровайся и назови своё имя. Простые слова сразу помогают новенькому почувствовать, что его заметили и приняли.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Приглашение в игру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 поиграть на перемене или сесть рядом. Когда ребёнка зовут в общее дело, ему легче перестать волноваться.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Знакомство с классом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кабинет, расскажи, где лежат книги и как проходят уроки. Так новому ученику проще разобраться и не растеряться.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Добрые слова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спрашивать, как дела, и поддерживать, если что-то не получается. Постепенно новенький станет своим, а класс — дружнее.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дружить с новеньким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может быть лучший друг, с которым особенно интересно делиться секретами, играть и учиться. Такой человек обычно хорошо понимает настроение и знает привычки товарища.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одного близкого друга, бывают приятели по игре. С ними весело бегать, строить, читать по ролям или придумывать смешные задания на перемене.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ещё друзья по кружку, секции или двору. Они могут любить совсем разные дела, но их объединяют общие встречи, разговоры и добрые шутки.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друзей растёт, когда человек умеет уважать других, не обижать и приходить на помощь. Тогда рядом оказываются разные, но по-настоящему хорошие люди.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круг друзей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не требуют больших слов, зато их хорошо запоминают. Помочь собрать тетради, подать упавший карандаш или уступить место — это маленькие дела, которые сразу делают день лучше.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расстроен, важны не только дела, но и тёплые слова. Поддержка, улыбка и спокойный тон помогают человеку почувствовать, что он не один.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дружбе — добрые поступки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живёт там, где есть доверие, честность и умение мириться. Маленькие добрые дела каждый день делают класс светлее, а друзей — ближе друг к другу.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2026-05-23T22:41:26Z</dcterms:created>
  <dcterms:modified xsi:type="dcterms:W3CDTF">2026-05-23T22:41:26Z</dcterms:modified>
</cp:coreProperties>
</file>