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путешествие по материкам и странам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контрастов: от арктических льдов до тропиков.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Северная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лежит между тремя океанами и соединяет полярные и тропические широты. Его положение объясняет разнообразие природы, климата, населения и хозяйства.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Северной Америки: горы, равнины и плато
</a:t>
            </a:r>
            <a:endParaRPr lang="en-US" sz="257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Кордильеры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тянется мощная горная система Кордильер. Здесь находятся Скалистые горы, Сьерра-Невада и хребты Аляски, где встречаются высокие вершины и глубокие межгорные впадины.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раскинулись Великие равнины и низменности. Эти пространства удобны для земледелия, строительства дорог и размещения крупных городов, поэтому они густо освоены людьми.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горы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Восточную окраину материка занимают Аппалачи. Это древние, сильно разрушенные горы с более мягкими формами рельефа, чем на западе, но они тоже влияют на расселение.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 Северной Америки определяет маршруты транспорта, выбор мест для поселений и хозяйственную специализацию территорий. Поэтому на материке соседствуют горные районы, равнины и глубокие каньоны.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страна лесов, озёр и холодного севера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занимает огромную площадь и входит в число крупнейших стран мира. На её территории много лесов, рек, озёр и районов с суровым северным климатом.
</a:t>
            </a:r>
            <a:endParaRPr lang="en-US" sz="1183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Оттава. Крупнейшими городами считаются Торонто, Монреаль, Ванкувер и Калгари, где сосредоточены экономика, транспорт и культурная жизнь.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государственных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Канады характерно двуязычие: официально используются английский и французский языки. Это отражает историческое развитие страны и заметно в названиях, образовании и общественной жизни.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парки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Канаду часто называют страной национальных парков. Банф и Джаспер известны горами, ледниками, озёрами и дикой природой, которая особенно привлекает туристов.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Северной Америки по площади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включает как очень большие государства, так и сравнительно небольшие территории с высоким природным разнообразием.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 США почти равны по площади, а Мексика и Гренландия заметно меньше; это подчёркивает контраст размеров в регионе.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стран: общедоступные справочные данные, актуальные на 2024 год.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крупнейшая экономика и разнообразие природных условий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занимают большую часть центральной Северной Америки и имеют выход к Атлантическому и Тихому океанам. Такое положение удобно для торговли, транспорта и связей между регионами.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Вашингтон. Среди самых известных городов — Нью-Йорк, Лос-Анджелес, Чикаго, Сан-Франциско и Хьюстон, где сосредоточены финансы, культура, наука и промышленность.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США есть горы, равнины, пустыни, леса и субтропические районы. Из-за этого погода и природные условия сильно меняются от штата к штату.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развитой транспортной сетью, крупными национальными парками и множеством современных городов. Это помогает быстро перемещать людей, товары и туристов по огромной территории.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77292"/>
            <a:ext cx="4022400" cy="1437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главные различия между тремя крупнейшими странами материка и их природными особенностями.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отличаются не только размером, но и языками, а также набором известных природных и культурных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географические данные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Канады, США и Мексики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материк на уроке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природу, население и хозяйство Северной Америки.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228" y="933675"/>
            <a:ext cx="3981793" cy="396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 — один из самых известных природных объектов
</a:t>
            </a:r>
            <a:endParaRPr lang="en-US" sz="2053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двух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 расположен на реке Ниагара между Канадой и США. Благодаря этому он стал не только природной достопримечательностью, но и важным символом двух стран.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водопада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комплекса входят Подкова, Американский водопад и Фата невесты. Вместе они создают мощную и очень узнаваемую картину, которую часто показывают на фотографиях и открытках.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 привлекает туристов сильным потоком воды, шумом и облаками брызг. Его посещают, чтобы увидеть одно из самых ярких природных чудес Северной Америки.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50" y="1027075"/>
            <a:ext cx="2058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050" y="1027075"/>
            <a:ext cx="2352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50" y="3087785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3150" y="3033325"/>
            <a:ext cx="246600" cy="21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Северной Америки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на 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господствуют арктический и субарктический пояса. Зима здесь очень долгая и холодная, а лето короткое, поэтому природа приспособлена к суровым условиям.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юг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Северной Америки лежат в субтропическом и тропическом поясах. Здесь намного теплее, а во многих местах лето длинное и жаркое.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материка расположен умеренный пояс. Здесь встречаются разные типы погоды, от более влажных приокеанических районов до сухих континентальных пространств.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Мексике и Центральной Америке есть жаркие и влажные территории. Влияние океанов делает климат мягче на побережьях и усиливает различия между районами материка.
</a:t>
            </a:r>
            <a:endParaRPr lang="en-US" sz="12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Северной Америки по широтам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одной широте погода может заметно меняться из-за влияния океанов, гор и течений.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теплеет и увеличивается влажность; это делает климат материка очень разным.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поясам Северной Америки на основе школьного курса географии.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267" y="656900"/>
            <a:ext cx="4437216" cy="433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материка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пустыни и 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господствуют холод, сильные ветры и короткое лето. Здесь растут мхи, лишайники и низкие кустарники, а животный мир представлен северными оленями и белыми медведями.
</a:t>
            </a:r>
            <a:endParaRPr lang="en-US" sz="1042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умеренного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и смешанные леса тянутся через Канаду и север США. В них преобладают ель, сосна, пихта и клён, а среди животных встречаются лось, медведь и бобр.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большие пространства заняты травянистыми равнинами. Плодородные почвы и открытый рельеф сделали прерии удобными для земледелия, а раньше здесь паслись бизоны.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жаркие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Северной Америки появляются пустыни, саванны и влажные тропические леса. Здесь больше тепла и света, поэтому растительность становится особенно густой и разнообразной.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Йеллоустон, Гранд-Каньон и другие природные рекорды
</a:t>
            </a:r>
            <a:endParaRPr lang="en-US" sz="2283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 — парк, с которого началась 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 стал первым национальным парком мира в 1872 году. Здесь можно увидеть гейзеры, горячие источники и стада бизонов. Это место показывает, как природу можно охранять и изучать одновременно.
</a:t>
            </a:r>
            <a:endParaRPr lang="en-US" sz="1124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 — книга в камне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в штате Аризона образовала река Колорадо, медленно разрезавшая плато на протяжении миллионов лет. Его высокие стены открывают слои пород разных эпох и особенно впечатляют на закате.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водопады и ледники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Денали, Йосемити и Банф дополняют список природных чудес материка. Здесь есть высокие горы, ледники, водопады и заповедные территории, где человек может увидеть природу почти в первозданном виде.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38333"/>
            <a:ext cx="4336500" cy="20470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их 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 и широта влияют на растительность, животных и размещение природных зон Северной Америки.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юг и чем суше климат, тем богаче и разнообразнее растительность, а состав животных меняется вместе с условиями среды.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Северной Америки на основе школьного курса географии.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перемещаются по Северной 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расстояние, рельеф и положение у побережья влияют на выбор транспорта.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00" y="2034035"/>
            <a:ext cx="246600" cy="197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75" y="2034035"/>
            <a:ext cx="246600" cy="19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550" y="2034035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1925" y="2015075"/>
            <a:ext cx="2058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языки Северной Америки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живут потомки европейцев, коренные народы и переселенцы из Азии, Африки и Латинской Америки. Такое смешение сделало население Северной Америки особенно разнообразным.
</a:t>
            </a:r>
            <a:endParaRPr lang="en-US" sz="1462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распространены английский и французский языки, в США — английский, а в Мексике — испанский. Язык помогает понять, как формировались страны и их исторические связи.
</a:t>
            </a:r>
            <a:endParaRPr lang="en-US" sz="1462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коренных народов сохранились собственные обычаи, праздники и языки. Их вклад заметен в ремёслах, легендах, названиях мест и уважении к природе.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населения видно в кухне, городских праздниках и национальных символах. В одном регионе легко встретить традиции сразу нескольких народов и исторических эпох.
</a:t>
            </a:r>
            <a:endParaRPr lang="en-US" sz="14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привлекает людей в Северной Америке
</a:t>
            </a:r>
            <a:endParaRPr lang="en-US" sz="2422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маршруты сочетают отдых на природе и знакомство с городами, поэтому поездка редко ограничивается только одним впечатлением.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природа и парки, но интерес к мегаполисам тоже высок: материк даёт очень разные впечатления.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Схематичное распределение интересов по материалам темы урока географии.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традиции стран материка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Северной Америки сложилась под влиянием коренных народов и переселенцев из Европы, Азии и Африки. Поэтому в странах материка соседствуют разные обычаи, музыка и формы повседневной жизни.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Мексике особенно заметны семейные праздники, народная музыка и яркие уличные шествия. Они подчёркивают уважение к истории, родственным связям и местным обычаям.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США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популярны спортивные события, городские фестивали и большие культурные центры. Здесь легко увидеть, как современные развлечения сочетаются с традициями разных общин.
</a:t>
            </a:r>
            <a:endParaRPr lang="en-US" sz="1250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самобытность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часто подчёркиваются двуязычие и близость к природе. Это отражается в праздниках, музеях, школьных традициях и в бережном отношении к природным территориям.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отношения к природе и безопасности
</a:t>
            </a:r>
            <a:endParaRPr lang="en-US" sz="2398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 тропам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национальных парках нельзя сходить с маршрутов, чтобы не повредить растения и не потеряться. Даже короткая прогулка требует внимания к указателям и правилам парка.
</a:t>
            </a:r>
            <a:endParaRPr lang="en-US" sz="1356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тревожить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Диких животных нельзя кормить и приближаться к ним слишком близко. Это опасно и для людей, и для самих животных, которые могут изменить своё поведение.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нужно уносить с собой, а костры разводить только там, где это разрешено. Бережное поведение помогает сохранить водопады, леса и горные ландшафты для других людей.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важно соблюдать дорожные знаки и местные законы. При пересечении границ полезно заранее узнать о валюте, измерениях и необходимых документах.
</a:t>
            </a:r>
            <a:endParaRPr lang="en-US" sz="135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как материк больших контрастов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удивляет сочетанием Арктики, лесов, равнин, гор и жарких южных районов. Её природа, население и города показывают, как сильно география влияет на жизнь людей.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2026-06-02T10:28:03Z</dcterms:created>
  <dcterms:modified xsi:type="dcterms:W3CDTF">2026-06-02T10:28:03Z</dcterms:modified>
</cp:coreProperties>
</file>