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главные темы нарастания международных противоречий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сталкивается с усложнением международных конфликтов и новых вызовов.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международных конфликтов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XIX века международные отношения полны противоречий. Версальский договор 1919 года и Карибский кризис 1962 года — яркие примеры напряжённости прошлых эпох. Сегодня глобализация и технический прогресс усугубляют эти проблемы.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США и Китая в технологиях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Китай активно борются за лидерство в развитии IT, 5G и искусственного интеллекта. Это соперничество сопровождается торговыми войнами и повышением тарифов между странами.
</a:t>
            </a:r>
            <a:endParaRPr lang="en-US" sz="117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конфликты и тарифные барьеры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взаимообразных таможенных пошлин усиливает экономическую напряжённость и нарушает привычные торговые связи, усугубляя противоречия между государствами.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энергетические ресурсы и редкоземельные металлы
</a:t>
            </a:r>
            <a:endParaRPr lang="en-US" sz="963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большими запасами нефти, газа и редкоземельных металлов оказываются в центре конфликтов, поскольку контроль над этими ресурсами жизненно важен для развития экономики и технологий.
</a:t>
            </a:r>
            <a:endParaRPr lang="en-US" sz="117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конкуренция как фактор международных разногласий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союзы и усиление глобальной напряжённости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объединяет 31 страну Европы и Северной Америки, обеспечивая коллективную безопасность членов и оказывая влияние на международные процессы.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военных блоков вызывает настороженность и ответные меры со стороны государств, не входящих в эти союзы, что усложняет международные отношения.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создан в 2002 году как альянс России и стран СНГ для противодействия расширению западных военных структур и обеспечения региональной безопасности.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альянсы становятся не только союзами обороны, но и инструментами политического давления и усиления конфронтации на мировой арене.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в основе международной напряжённости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Израиль и Палестина: многолетнее противостояние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Израильско-палестинский конфликт остаётся одним из самых непреодолимых. Вопросы территорий и безопасности вызывают постоянные столкновения и волнения в регионе.
</a:t>
            </a:r>
            <a:endParaRPr lang="en-US" sz="811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Сирии и её международное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гражданская война в Сирии превратилась в арену вмешательства внешних держав, что усложняет поиск политического решения и усиливает глобальные разногласия.
</a:t>
            </a:r>
            <a:endParaRPr lang="en-US" sz="725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 в Южно-Китайском море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стран Азии претендуют на острова и водные пространства Южно-Китайского моря, что приводит к усилению военного присутствия и дипломатическим конфликтам.
</a:t>
            </a:r>
            <a:endParaRPr lang="en-US" sz="8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кризисы XXI века: причины и длительность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международные кризисы характеризуются продолжительностью и сочетанием внутренних и внешних факторов.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XXI века комплексны и затягиваются из-за множества внутренних и внешних причин.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ООН,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интересы в основе международных противоречий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стремятся обеспечить свободу навигации, особенно в стратегически важных районах, таких как Персидский залив, для защиты экономических и военных интересов.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сохраняет влияние в постсоветском пространстве, используя политические и экономические инструменты для обеспечения собственной безопасности и влияния.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развивает инициативу "Экономический пояс Шёлкового пути", расширяя своё влияние в Азии и мире через экономические и инфраструктурные проекты.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Шестисторонние переговоры с КНДР направлены на ограничение ядерной программы и уменьшение угрозы в регионе Восточной Азии.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"нормандской четвёрки" объединяет Германию, Россию, Украину и Францию для урегулирования конфликта на востоке Украины дипломатическими методами.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саммиты и конференции способствуют поиску компромиссных решений и укреплению доверия между сторонами.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операции и инициативы играют ключевую роль в предотвращении эскалаций и поддержании долгосрочной стабильности.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дипломатии в снижении международной напряжённости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горячая точка напряжённости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Сирии, Ирака, Израиля и Палестины остаются источниками конфликтов из-за споров о территориальной принадлежности и религиозных разногласиях.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и украинский кризис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на востоке Украины вызван территориальными притязаниями и внешним вмешательством, влияющими на безопасность всей Европы.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Южно-Китайское море и Кашмир: стратегические споры
</a:t>
            </a:r>
            <a:endParaRPr lang="en-US" sz="1078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претензии Китая и соседних стран в Южно-Китайском море, а также пограничные конфликты Индии и Пакистана в Кашмире создают серьёзные вызовы для региона.
</a:t>
            </a:r>
            <a:endParaRPr lang="en-US" sz="118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современных международных противоречий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международные противоречия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приводит к таянию ледников, что изменяет морские границы и вызывает территориальные споры между странами.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Соревнование за арктические ресурсы усиливает противоречия между Россией, Канадой и США из-за потенциальных экономических выгод и стратегического значения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в международных соглашениях по сокращению выбросов парниковых газов отражают различные экономические интересы стран и их ответственность за экологию.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их международные последствия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Сирийский конфликт и его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Сирии началась в 2011 году и вызвала серьёзные изменения на международной арене. Вмешательство различных стран усложнило ситуацию и усилило напряжённость между великими державами.
</a:t>
            </a:r>
            <a:endParaRPr lang="en-US" sz="783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Украины — очаг 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2014 года на востоке Украины продолжаются боевые действия, связанные с территориальными спорами. Этот конфликт привлёк внимание международного сообщества и вызвал санкции и дипломатические противостояния.
</a:t>
            </a:r>
            <a:endParaRPr lang="en-US" sz="775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Йемене: затяжной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2015 года в Йемене усугубляется гуманитарный кризис из-за военных действий. Конфликт вовлекает региональные и мировые силы, ухудшая международные отношения и вызывая глобальное беспокойство.
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 вируса WannaCry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2017 году вирус WannaCry заразил сотни тысяч компьютеров по всему миру. Этот случай показал уязвимость цифровой инфраструктуры и стал поводом для обвинений между странами в организации кибератак.
</a:t>
            </a:r>
            <a:endParaRPr lang="en-US" sz="1118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Инцидент с SolarWinds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была выявлена масштабная кибершпионская операция через программное обеспечение SolarWinds. Эта атака стала одним из крупнейших примеров вмешательства в информационные системы правительств и компаний.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киберпро противостояние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США, Китай и страны Европы активно участвуют в цифровом противоборстве. Хакерские атаки, вмешательство в выборы и похищение данных усиливают международные противоречия в киберпространстве.
</a:t>
            </a:r>
            <a:endParaRPr lang="en-US" sz="1063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и противоречия в цифровом пространстве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пандемии COVID-19 на глобальные противоречия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вызвала ограничения на экспорт важных медпрепаратов, что затруднило международное сотрудничество в борьбе с вирусом и усилило разногласия между странами.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Обвинения в сокрытии информации о вирусе вызвали дипломатические споры и ослабили доверие между государствами, усложняя согласование глобальных мер против пандемии.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Напряжённая борьба за вакцины усилила конкуренцию, но роль ВОЗ и международных организаций помогла скоординировать усилия и предотвратить полный раскол в кооперации.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Санкционная политика как инструмент противоречий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используются государствами для давления на политиков и экономику оппонентов, что вызывает увеличение напряжённости в международных отношениях.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Блокировка финансовых активов и запрет на международные инвестиции негативно сказываются на экономическом развитии и усиливают изоляцию стран-под санкциями.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меры усиливают торговые войны, приводя к ограничению экспорта и усложнению доступа к мировым рынкам для пострадавших стран.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санкционные режимы иногда приводят к изменению внешнеполитического курса стран, но часто усугубляют внутренние социальные проблемы.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рост международных противоречий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Вынужденное перемещение миллионов людей создаёт нагрузку на ресурсы и инфраструктуру стран приёма, усиливая социальные и политические противоречия.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миграционные потоки стимулируют конфликты, связанные с интеграцией и безопасностью, особенно в регионах с ограниченными возможностями для адаптации.
</a:t>
            </a:r>
            <a:endParaRPr lang="en-US" sz="76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7" y="1460242"/>
            <a:ext cx="202069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628" y="1460242"/>
            <a:ext cx="1997126" cy="219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688" y="1460242"/>
            <a:ext cx="1997126" cy="219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1504" y="1460242"/>
            <a:ext cx="1997126" cy="2194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организаций в разрешении противоречий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9442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— гарант мира и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4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в 1945 году, Организация Объединённых Наций направлена на предотвращение войн и конфликтов. Она координирует миротворческие миссии и стимулирует диалог между противоборствующими сторонами.
</a:t>
            </a:r>
            <a:endParaRPr lang="en-US" sz="645" dirty="0"/>
          </a:p>
        </p:txBody>
      </p:sp>
      <p:sp>
        <p:nvSpPr>
          <p:cNvPr id="15" name="Text 3"/>
          <p:cNvSpPr txBox="1"/>
          <p:nvPr/>
        </p:nvSpPr>
        <p:spPr>
          <a:xfrm>
            <a:off x="250657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— укрепление коллективной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основания в 1949 году НАТО объединяет страны Европы и Северной Америки для совместной защиты. Альянс реагирует на внешние угрозы, что иногда порождает напряжённость с другими государствами.
</a:t>
            </a:r>
            <a:endParaRPr lang="en-US" sz="687" dirty="0"/>
          </a:p>
        </p:txBody>
      </p:sp>
      <p:sp>
        <p:nvSpPr>
          <p:cNvPr id="16" name="Text 4"/>
          <p:cNvSpPr txBox="1"/>
          <p:nvPr/>
        </p:nvSpPr>
        <p:spPr>
          <a:xfrm>
            <a:off x="4623639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— региональная безопасность в Евразии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в 2002 году, Организация Договора о коллективной безопасности объединяет Россию и страны СНГ. Она служит платформой для военного и политического взаимодействия в регионе.
</a:t>
            </a:r>
            <a:endParaRPr lang="en-US" sz="661" dirty="0"/>
          </a:p>
        </p:txBody>
      </p:sp>
      <p:sp>
        <p:nvSpPr>
          <p:cNvPr id="17" name="Text 5"/>
          <p:cNvSpPr txBox="1"/>
          <p:nvPr/>
        </p:nvSpPr>
        <p:spPr>
          <a:xfrm>
            <a:off x="6730455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как судья торговых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регулирует экономические отношения между странами, разрешая споры и способствуя формированию выгодных условий для международной торговли.
</a:t>
            </a:r>
            <a:endParaRPr lang="en-US" sz="7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объединение и новые противоречия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транснациональных компаний иногда превосходит возможности национальных правительств, что вызывает вопросы суверенитета и экономического контроля.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финансовые институты, такие как МВФ и ВТО, формируют экономическую политику стран, вызывая недовольство из-за условий кредитования и правил торговли.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распределении экономических выгод усугубляет разногласия между развитыми и развивающимися странами, приводя к новым социальным и политическим конфликтам.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мирного урегулирования международных разногласий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Соглашение по иранской ядерной программе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Достигнуто международное соглашение, направленное на ограничение ядерных разработок Ирана, но его выполнение осложнено политическими противоречиями и санкциями.
</a:t>
            </a:r>
            <a:endParaRPr lang="en-US" sz="96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Минские соглашения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Договорённости между Украиной и сепаратистами в Донбассе под эгидой международных посредников направлены на прекращение боевых действий, но конфликт сохраняется.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препятствия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доверия, давление внешних сил и внутренние политические кризисы продолжают мешать эффективному разрешению конфликтов и достижению мира.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будущего: как могут измениться международные противоречия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Киберконфликты будут усиливаться из-за высокой зависимости от цифровых систем и роста возможностей для скрытых атак.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и изменения климата приведут к новым спорам за ресурсы и территорию, ухудшая международную обстановку.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культуры диалога среди молодёжи станет ключевым фактором для мирного урегулирования и снижения конфликтности.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сотрудничества и диалога в мировом будущем
</a:t>
            </a:r>
            <a:endParaRPr lang="en-US" sz="3593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международных противоречий требует открытого общения, взаимного уважения и активного участия молодого поколения в формировании стабильного и безопасного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2026-05-10T23:25:26Z</dcterms:created>
  <dcterms:modified xsi:type="dcterms:W3CDTF">2026-05-10T23:25:26Z</dcterms:modified>
</cp:coreProperties>
</file>