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недр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дают людям ресурсы, энергию и материалы для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Земля под поверхностью?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скрыты под поверхностью Земли, но именно они дают топливо, металлы, воду и строительные материалы.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рядом с нами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бетон, кирпичи и металл для мостов и зданий тоже связаны с недрами. Школы, дороги и дома строят из материалов, которые сначала нужно найти и добыть.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 включаем свет, и за этим часто стоит добыча угля, газа или нефти. Без ресурсов из недр электростанции и сети не смогли бы работать так, как сейчас.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содержит металлы, стекло и пластик, а они сделаны из сырья, полученного из недр. Даже небольшой гаджет напоминает, как много ресурсов требуется современной технике.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 подземных источников помогает людям пить, готовить и выращивать продукты. Поэтому недра важны не только для промышленности, но и для обычной жизни каждой семьи.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понятия: недра, ресурсы, месторождение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недрами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 — это часть Земли ниже её поверхности. Именно там находятся слои, из которых человек добывает топливо, руды, строительные материалы и воду.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недр бывают топливные, рудные, нерудные и водные. Такое деление помогает понимать, где и для чего применяют разные виды сырья.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 — это природные вещества, которые используются в хозяйстве. Они нужны для энергии, металлов, дорог, домов и многих предметов повседневной жизни.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месторождение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Месторождение — это участок, где полезного сырья достаточно для добычи. Чем лучше изучено месторождение, тем точнее можно спланировать работы и снизить потери.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и где находятся ресурсы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земной коре чаще всего ищут уголь, строительные материалы и многие руды. Это верхняя часть земных слоёв, к которой проще всего добраться при добыче.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Более глубокие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могут находиться нефть, газ и часть рудных залежей. Для таких ресурсов уже нужны бурение, шахты или более сложные технологии добычи.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Водоносные горизонты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залегают в порах и трещинах пород. Их используют как источник питьевой воды, но добыча требует осторожности, чтобы не нарушить запасы.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Глубина и способ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расположен ресурс, тем сложнее и дороже его добывать. Поэтому для каждого вида сырья выбирают свой способ и свою технику.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работ: от наблюдений и проб до выводов о запасах и условиях разработки.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Геологоразведка: как находят месторождения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Месторождение проходит путь от обнаружения до восстановления территории после завершения работ.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месторождения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разные ресурсы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используют, когда полезное ископаемое залегает близко к поверхности. Сначала снимают верхние слои пород, а потом вывозят сырьё техникой.
</a:t>
            </a:r>
            <a:endParaRPr lang="en-US" sz="966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Шахты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Шахтный способ нужен, если ресурс находится глубоко. Работы ведут под землёй через стволы и тоннели, поэтому особенно важны вентиляция и безопасность.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Скважины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бурят для нефти, газа и части подземных вод. Такой способ почти не занимает много места на поверхности, но требует точного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добычи отличаются условиями работы, площадью воздействия и сложностью контроля.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глубины залегания, вида ресурса и того, насколько важно сохранить поверхность земли.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Карьер, шахта или скважина: сравнение способов
</a:t>
            </a:r>
            <a:endParaRPr lang="en-US" sz="2214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способам добычи полезных ископаемых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газ: пример добычи скважинами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залежей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геологическим признакам определяют, где могут быть нефтегазоносные пласты, и выбирают места для бурения. Ошибка на этом этапе стоит дорого, поэтому используют карты, данные и наблюдения.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Разведочная скважина помогает проверить, есть ли нефть или газ, на какой глубине они находятся и насколько велик запас. Затем принимают решение о строительстве добывающих скважин.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на поверхность сырьё отделяют от воды, песка и других примесей. Затем его направляют на переработку, чтобы получить топливо и сырьё для химической промышленности.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бензин, керосин, масла и пластмассы, а из газа — тепло и электричество. Поэтому один ресурс помогает работать транспорту, домам и многим предприятиям.
</a:t>
            </a:r>
            <a:endParaRPr lang="en-US" sz="10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09650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09650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096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09650"/>
            <a:ext cx="218400" cy="24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09650"/>
            <a:ext cx="218400" cy="249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недра людям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дают энергию для отопления, транспорта и работы заводов. Без этих ресурсов трудно представить современный город, школы, больницы и повседневные бытовые удобства.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 медь нужны для металлов, из которых делают каркасы зданий, провода, машины и бытовую технику. Именно они превращают горные породы в полезные материалы.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 известняк используются в строительстве. Из них получают кирпич, цемент, бетон, стекло и другие материалы, без которых невозможно возводить дома и дороги.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обеспечивают питьевую воду и помогают в сельском хозяйстве. Их бережно используют там, где поверхностных источников мало или они сильно зависят от сезона.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важны не только для промышленности, но и для быта. Они дают сырьё для привычных вещей, которые человек видит каждый день и часто не замечает их происхождения.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востребованы по-разному: одни чаще идут на энергию, другие — на строительство и воду. Диаграмма помогает быстро увидеть это различие.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топливные ресурсы, но строительные материалы и вода тоже используются постоянно и в больших объёмах.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используются чаще всего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условные значения для наглядного сравнения.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экономики и повседневной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создаёт рабочие места для геологов, машинистов, инженеров и рабочих. Вокруг предприятий появляются услуги, транспорт и ремонт, а значит, растёт занятость в целых регионах.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платежи от добывающих компаний пополняют бюджеты. Эти деньги идут на дороги, школы, больницы и коммунальные сети, поэтому польза от недр заметна не только на предприятиях.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заводов делает возможным выпуск стали, цемента, стекла, топлива и удобрений. Без него многие отрасли просто остановились бы или стали бы намного дороже.
</a:t>
            </a:r>
            <a:endParaRPr lang="en-US" sz="1026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товаров зависит от доступности ресурсов и стоимости их добычи. Когда сырьё получают и перевозят эффективно, это помогает удерживать стоимость строительства, транспорта и продуктов.
</a:t>
            </a:r>
            <a:endParaRPr lang="en-US" sz="9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Плюсы, риски и меры снижения вреда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любой способ добычи связан и с пользой, и с рисками. Важно заранее продумывать меры защиты людей и 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условия добычи, тем важнее постоянный контроль, техника безопасности и профилактика аварий.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добычи полезных ископаемых.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31" y="358028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23111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369" y="4102822"/>
            <a:ext cx="19792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0906" y="3580262"/>
            <a:ext cx="367763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социальные последствия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шум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шум сопровождают работу техники, перевозку породы и дробление камня. Это влияет на воздух, создаёт неудобства для людей и может беспокоить животных вокруг месторождения.
</a:t>
            </a:r>
            <a:endParaRPr lang="en-US" sz="1295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 отвалы меняют привычный рельеф местности. Земля становится неровной, появляются насыпи и выемки, а природный ландшафт требует долгого восстановления после завершения работ.
</a:t>
            </a:r>
            <a:endParaRPr lang="en-US" sz="1295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способна сокращать места обитания растений и животных. Когда исчезают леса, болота или степные участки, природные связи нарушаются, и живым организмам становится труднее выживать.
</a:t>
            </a:r>
            <a:endParaRPr lang="en-US" sz="1295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Просадки грунта, трещины и аварийные выбросы опасны для людей и зданий. Такие последствия особенно заметны там, где работы ведутся рядом с населёнными пунктами.
</a:t>
            </a:r>
            <a:endParaRPr lang="en-US" sz="1295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 нуждаются в постоянной защите от загрязнения. Если загрязняющие вещества не задержать вовремя, они распространяются далеко за пределы площадки добычи.
</a:t>
            </a:r>
            <a:endParaRPr lang="en-US" sz="12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защиты при добыче и после неё.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недра и природу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 после добычи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 выработки засыпают, а опасные пустоты укрепляют. Это снижает риск просадок и делает участок более безопасным для дальнейшего восстановления.
</a:t>
            </a:r>
            <a:endParaRPr lang="en-US" sz="92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Закрытие выработок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выравнивают рельеф и возвращают плодородный слой почвы. Без этого растения не приживутся, а участок останется непригодным для нормального использования.
</a:t>
            </a:r>
            <a:endParaRPr lang="en-US" sz="943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 поверхности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земли высаживают травы, кустарники или деревья. Растительность помогает удерживать почву, уменьшает пыль и постепенно возвращает территории живой вид.
</a:t>
            </a:r>
            <a:endParaRPr lang="en-US" sz="896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Озеленение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проводят наблюдения за водой, воздухом и почвой. Мониторинг показывает, насколько успешно территория восстанавливается и не появляются ли скрытые проблемы.
</a:t>
            </a:r>
            <a:endParaRPr lang="en-US" sz="896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состояния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использование ресурсов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электричества и тепла уменьшает потребность в угле, газе и других ресурсах. Простые привычки дома и в школе помогают снизить нагрузку на добычу и транспортировку.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 сдача металла сокращают объём нового сырья, которое нужно извлекать из земли. Переработка делает использование ресурсов более разумным и долгим.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экономное расходование воды особенно важны там, где подземные источники ограничены. Бережное отношение помогает сохранить запасы для людей и природы.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утилизация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батареек и опасных отходов в специальные пункты защищает почву и водоёмы от загрязнения. Это небольшой шаг, который даёт заметный экологический эффект.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что выбрать и почему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посёлке нужен большой объём щебня для дороги и фундамента. Карьер подходит лучше: порода лежит близко к поверхности, а техника быстро снимает верхние слои. Но площадь работ становится заметной, и после добычи территорию нужно восстанавливать.
</a:t>
            </a:r>
            <a:endParaRPr lang="en-US" sz="96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для щебня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местности ищут нефть глубоко под землёй. Здесь выбирают скважину: она занимает меньше места на поверхности и позволяет добраться до ресурса без большого котлована. Зато требуется точное бурение, герметичность и постоянный контроль.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Скважина для нефти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польза, ответственность,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дают людям энергию, материалы и воду, но требуют ответственности. Если добычу сочетать с бережным использованием, переработкой и восстановлением земель, польза сохранится и для будущих поколений.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2026-07-26T22:43:34Z</dcterms:created>
  <dcterms:modified xsi:type="dcterms:W3CDTF">2026-07-26T22:43:34Z</dcterms:modified>
</cp:coreProperties>
</file>