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 наклонная: основные понятия и связи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связаны перпендикуляр, наклонная и её проекция.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тема в 9 классе
</a:t>
            </a:r>
            <a:endParaRPr lang="en-US" sz="3585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строить чертежи, находить расстояния и сравнивать отрезки. Они нужны в задачах на прямоугольные треугольники, теорему Пифагора и реальные модели вроде стены, пола и лестницы.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такой угол образует перпендикуляр с прямой.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перпендикуляра в школьной геометрии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угол показывает кратчайшее расстояние от точки до прямой и помогает правильно распознавать перпендикуляр на чертеже.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и её элементы на чертеже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соединяет точку вне прямой с точкой на этой прямой и не образует прямого угла. Она показывает, как точка расположена относительно прямой.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наклонной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обычно видно внешнюю точку, основание перпендикуляра и конец наклонной на прямой. Эти отметки помогают не путать наклонную с другими отрезками.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отмечают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Перпендикуляр, наклонная и часть прямой между их концами образуют прямоугольный треугольник. Именно он позволяет применять теорему Пифагора.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треугольник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одной и той же внешней точке наклонная всегда длиннее перпендикуляра. Это важное свойство помогает быстро делать выводы без измерений.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длины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различить перпендикуляр и наклонную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от точки и прямой к правильному выводу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перпендикуляра, наклонной и проекции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понятия по определению, углу, длине и их роли в задачах.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задаёт расстояние, наклонная соединяет точки, а проекция помогает сравнивать наклонные и строить прямоугольный треугольник.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планиметрии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отрезков от одной точки до прямой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все отрезки проведены из одной точки к одной прямой, поэтому различается только их длина и положение конца на прямой.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отрезков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самый короткий. Чем дальше конец наклонной от основания перпендикуляра, тем больше её длина.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сравнении наклонных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точки к одной прямой проведены две наклонные, длиннее будет та, у которой проекция на прямую больше. Это правило удобно для чертежей.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проекция — больше наклонная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31549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проекции двух наклонных равны, равны и сами наклонные. Такой случай помогает быстро установить равенство отрезков без дополнительных вычислений.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31549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проекции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05299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позволяет сравнивать отрезки по рисунку и заданным проекциям. Она особенно полезна в задачах, где измерить длины напрямую невозможно.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105299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наклонной на прямую: как она помогает понять чертёж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наклонной лежит на самой прямой и начинается в основании перпендикуляра. На чертеже она показывает, насколько далеко наклонная уходит вдоль прямой от точки опоры. Благодаря этому сравнение становится наглядным и точным.
</a:t>
            </a:r>
            <a:endParaRPr lang="en-US" sz="989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который всё объясняет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внешнюю точку с основанием перпендикуляра и концом наклонной, получится прямоугольный треугольник. Проекция играет роль катета, а наклонная — гипотенузы. Это удобно для решения задач по геометрии.
</a:t>
            </a:r>
            <a:endParaRPr lang="en-US" sz="1076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треугольником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высоте от точки до прямой более длинная проекция соответствует более длинной наклонной. Поэтому проекция помогает не угадывать ответ по рисунку, а обосновывать его геометрически.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проекция важна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прямоугольным треугольником и теоремой Пифагора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модели перпендикуляр и проекция образуют катеты, а наклонная становится гипотенузой. По двум известным сторонам можно находить третью.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прямоугольного треугольника 3–4–5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3–4–5 показывает, как теорема Пифагора связывает все три отрезка и помогает решать задачи на длины.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к прямой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точку, которая не лежит на данной прямой. Именно из неё будет проводиться перпендикуляр, поэтому важно не перепутать её с точкой на самой прямой.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внешнюю точку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строят отрезок так, чтобы он пересекал прямую под углом 90°. Такой отрезок и является перпендикуляром, если угол отмечен на чертеже.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Проведите прямой угол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пересечения перпендикуляра с прямой называют основанием перпендикуляра. На рисунке её обязательно выделяют, потому что именно от неё отсчитывают расстояние до прямой.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Обозначьте основание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решении нужно явно указать, что полученный отрезок перпендикулярен данной прямой. В школьных построениях для этого используют угольник, циркуль или линейку.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результат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Выбор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внешней точки проводят отрезок к любой точке на прямой, кроме основания перпендикуляра. Такой отрезок ещё не должен быть прямым углом к прямой.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Отделение от перпендикуляра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уже есть перпендикуляр, все остальные отрезки из той же точки к прямой считаются наклонными. Это помогает быстро различать элементы рисунка.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Сравнение наклонных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двух наклонных сравнивают их проекции на прямую. При одинаковой высоте больше оказывается та наклонная, у которой проекция длиннее.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и выделение наклонной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0170" y="1345200"/>
            <a:ext cx="386376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и правильные формулировки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ошибки чаще всего встречаются при работе с перпендикуляром и наклонной, и как правильно записывать геометрические факты.
</a:t>
            </a:r>
            <a:endParaRPr lang="en-US" sz="149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«Перпендикуляр и наклонная»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с невниманием к углу, основанию и проекциям. Если проверять эти признаки, решение становится точным и коротким.
</a:t>
            </a:r>
            <a:endParaRPr lang="en-US" sz="16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геометрия проявляется вокруг нас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стена и горизонтальный пол образуют наглядный перпендикуляр. Высота, опущенная от точки на стене к полу, показывает кратчайшее расстояние и помогает понять, что такое основание перпендикуляра.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и пол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Мачта, стоящая вертикально, и натянутый трос создают модель с перпендикуляром и наклонной. В такой ситуации легко сравнивать длины и понимать, почему более длинная проекция даёт более длинный трос.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Мачта и трос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Лестница, приставленная к стене, напоминает наклонную. Её нижний конец лежит на земле, а верхний — на стене, поэтому здесь удобно видеть высоту, наклон и проекцию на основание.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к окну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сравнение расстояний от точки до прямой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показать, что все отрезки проведены из одной точки к одной прямой. Разница между ними связана не с высотой, а с положением точки на прямой.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«Перпендикуляр и наклонная»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даёт минимальное расстояние. При одинаковой высоте увеличение проекции ведёт к увеличению длины наклонной.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расстояние от точки до прямой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и вычисления в школьной задаче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650" y="1787223"/>
            <a:ext cx="231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6925" y="1787223"/>
            <a:ext cx="2887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9040"/>
            <a:ext cx="452400" cy="36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Свойства, которые нужно помнить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обязательно образует с прямой угол 90°. Это главный признак, по которому его отличают от любой наклонной на чертеже.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точки до прямой самый короткий отрезок всегда перпендикуляр. Поэтому именно его длина принимается за расстояние между точкой и прямой.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Кратчайший путь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наклонная из той же точки к той же прямой длиннее перпендикуляра. Это свойство удобно использовать, даже если длины на рисунке не измерены.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длиннее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двух наклонных больше та, у которой больше проекция на прямую. Проекция помогает сравнивать отрезки точно, а не только «на глаз».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сравнение и вычисление в 9 классе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 точки опускают перпендикуляр к прямой. Его длина и есть расстояние, поэтому в ответе не выбирают наклонную, даже если она выглядит короче на рисунке.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расстояние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точки проведены две наклонные, сравнивают их проекции на прямую. Большая проекция означает большую наклонную при одинаковой высоте.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наклонные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условии обычно отмечены точка, прямая, основание перпендикуляра и длины отрезков. Важно внимательно читать подписи и не делать вывод только по виду рисунка.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 по чертежу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задаче известны две стороны прямоугольного треугольника, неизвестную находят по теореме Пифагора. Часто встречаются удобные числа 3, 4, 5.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Пифагора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30334"/>
            <a:ext cx="3765900" cy="1705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определения и ключевые соотношения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три основных понятия темы и показывает, как они связаны в одном чертеже и в одном способе рассуждения.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понятия работают вместе: перпендикуляр задаёт расстояние, наклонная соединяет точку с прямой, а проекция позволяет сравнивать наклонные точно.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по геометрии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объединяют перпендикуляр и наклонная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Перпендикуляр, наклонная и её проекция помогают измерять, строить и сравнивать отрезки. Эти понятия делают геометрию понятной и полезной в задачах, чертежах и повседневных примерах.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2026-06-03T12:20:35Z</dcterms:created>
  <dcterms:modified xsi:type="dcterms:W3CDTF">2026-06-03T12:20:35Z</dcterms:modified>
</cp:coreProperties>
</file>