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безлесных пространствах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Безлесные зоны есть повсюду: от тундры до пустынь. Разберём причины, обитателей и способы выживания.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Земле есть места без леса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 везде выживает из‑за холода, нехватки влаги, сильных ветров и бедных почв. В тундре мешает вечная мерзлота и короткое лето, в пустынях осадков почти нет, а в степях деревья проигрывают травам в засуху.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безлесные пространства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безлесным территориям относят тундру, степь, саванну, пустыню и полупустыню. Везде поверхность открытая, а деревьев мало или почти нет.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безлесные участки располагаются выше границы леса: там холодно, ветрено и климат более резкий. Поэтому условия для деревьев становятся слишком сложными.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различаются температурой, количеством осадков и составом растений. Но объединяет их общий признак: деревья не успевают нормально расти и укореняться.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тепла и влаги получают разные природные зоны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точные значения меняются по регионам, в целом тундра получает мало тепла, степь — больше, а пустыня почти не получает влаги.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простую закономерность: чем меньше воды, тем труднее деревьям укореняться и наращивать листву, поэтому растут в основном травы и низкорослые формы.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представлены в виде учебных интервалов по природным зонам (диапазоны осадков: тундра ~200–400 мм, степь ~300–600 мм, пустыня часто &lt;250 мм), без привязки к одному справочнику.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тундры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растут мхи, лишайники, карликовые кустарники и низкие травы. Почва летом оттаивает только сверху, а ниже часто остаётся мерзлой, поэтому корням приходится приспосабливаться. Из животных встречаются северный олень, песец, лемминг и белая сова.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она расположена и как выглядит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лежит на севере Евразии и Северной Америки. Зима здесь длинная, а лето короткое, поэтому растениям трудно успеть вырасти «как в средней полосе» за один сезон.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холодная безлесная равнина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Степь: царство трав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Травяной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занимают большие ровные пространства, где доминируют травы. Часто встречаются плодородные почвы, особенно чернозёмы, из‑за чего весной зелень быстро набирает рост.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весной растения развиваются активно, летом бывает жарко и сухо. Для выживания в таких условиях растениям важно экономить воду и выдерживать сильное испарение.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степных растений узкие листья и развитые корни. Длинные корни помогают доставать воду глубже в почву, а форма листьев уменьшает потери влаги.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живут суслики, сайгаки, корсаки, жаворонки и степные орлы. Многие из них используют открытые пространства: заметность и скорость помогают находить пищу и избегать опасности.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Саванна: высокие травы и редкие деревья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сезона, два настроения саванны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узнаётся по чёткой смене сезонов: дождливого и сухого. После дождей травы поднимаются быстро, а в сухой период жизнь «сжимается», и животным приходится искать воду.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деревья стоят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саванне встречаются отдельные деревья, часто акации и баобабы. Они растут не сплошным лесом, а «островками», потому что влаги недостаточно для сплошного древесного покрова.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за водой и свежей травой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Зебры, антилопы и жирафы нередко перемещаются, чтобы добраться до источников воды и участков с более свежей растительностью. Так открытое пространство становится маршрутом выживания.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безлесных пространствах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природных зонах особенно заметна роль травоядных: именно они образуют основу пищевых цепочек для хищников.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травоядных много, хищники зависят от их численности. Насекомые помогают перерабатывать растительные остатки и поддерживают круговорот веществ.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 учебной классификации групп животных по типу питания; точные проценты в исходных данных не указаны.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живые организмы приспосабливаются к открытому пространству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климатические условия → нехватка ресурсов → адаптации → выживание.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532055"/>
            <a:ext cx="4794300" cy="22490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тундры, степи, саванны и пустыни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краткое сопоставление зон по условиям, растениям, животным и ключевым признакам.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сочетания температуры и влаги формируют разный состав растений и животных: без леса выживают те виды, которые лучше экономят воду и приспособлены к сезонным изменениям. 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основан на описаниях природных зон в школьном курсе географии.
</a:t>
            </a:r>
            <a:endParaRPr lang="en-US" sz="7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осадков часто меньше 250 мм в год, поэтому растения используют узкие листья, восковой налёт и глубокие корни, чтобы уменьшать испарение.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 мм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этому порогу, тем больше растениям приходится экономить воду.
</a:t>
            </a:r>
            <a:endParaRPr lang="en-US" sz="2502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См. базовое школьное описание климатических условий пустынь (ориентир по годовой сумме осадков &lt;250 мм).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пустынях днём очень жарко, поэтому верблюды, фенек, тушканчики, ящерицы и скорпионы часто ведут активность ночью. В это время становится прохладнее, и риск перегрева ниже.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они обычно прячутся в норах или в тени, а светлая окраска помогает меньше нагреваться. Верблюды долго обходятся без воды, а тушканчики частично получают влагу из пищи.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пустынь: как они переживают жару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люди используют безлесные пространства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использования меняется от зоны к зоне: одни территории дают корм и пастбища, другие — почвы для культур или удобные маршруты через открытые равнины.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разном климате люди выбирают те занятия, для которых подходят условия: где есть вода — земледелие, где сухо и просторно — дороги и разработки.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видам хозяйственной деятельности в природных зонах; значения — условные для визуального сравнения (без привязки к измерениям).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люди в тундре и степи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коренные народы занимаются оленеводством, рыболовством и охотой. Жилища и одежда подбирают так, чтобы защищать от холода и сильного ветра.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люди издавна развивают земледелие, а также овцеводство и коневодство. Здесь многое зависит от того, насколько устойчиво поступает вода в течение года.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зонах хозяйство тесно связано с погодой: в тундре важно выдерживать морозы и короткое лето, а в степи — успевать использовать весенний рост растений.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ресурсы распределены неравномерно, жители выбирают занятия, которые дают пропитание и доход: либо за счёт пастбищ и стад, либо за счёт выращивания культур.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безлесные территории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воздействий на природные участки и почвы и меры снижения ущерба (учебная логика цепочки).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0987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851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природы безлесных зон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8750" y="3559629"/>
            <a:ext cx="34812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и пустыня: огонь и опустынивание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саваннах вред могут приносить слишком частые пожары, которые мешают восстановлению растительности. В пустынях усугубляется опустынивание: сухих участков становится больше, а условия для жизни ухудшаются.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288750" y="2273275"/>
            <a:ext cx="34812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тундра: почва и вечная мерзлота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распашка ослабляет защиту почвы, а сильные ветры усиливают ветровую эрозию. В тундре дополнительная опасность связана с таянием вечной мерзлоты: грунт теряет устойчивость.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их приспособления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животных, среду обитания и ключевые приёмы, которые помогают переживать холод, жару или нехватку воды.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закономерность — соответствие: в каждой зоне побеждают те признаки, которые помогают справляться с главной проблемой (холод, жара, вода или открытая местность).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школьные сведения о приспособлениях животных к условиям природных зон.
</a:t>
            </a:r>
            <a:endParaRPr lang="en-US" sz="6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безлесные пространства по сезонам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изменения показывают: где весной корма больше, животным легче набирать силы, а где летом суше, возрастает потребность в укрытиях и экономии энергии.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задают ритм жизни: размножение, линька, миграции и доступ к пище зависят от того, когда становится теплее и когда наступает дефицит влаги.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без численных климатических измерений; отражает общий сезонный характер тундры, степи, саванны и пустыни.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04625"/>
            <a:ext cx="324900" cy="28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883" y="1675625"/>
            <a:ext cx="3034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безлесные пространства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зависит от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безлесной зоне главные ограничения разные: где-то холод, где-то засуха. Поэтому растения и животные строят жизнь вокруг доступного тепла, воды и времени года.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определяет стратегии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влаги мало, выигрывают те, кто умеет сохранять её: узкие листья, глубокие корни, активность ночью. Даже небольшие изменения условий резко меняют возможности для жизни.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растительность создают «каркас»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формируют кормовую базу, а через неё связаны насекомые, травоядные и хищники. Потеря растительного покрова ослабляет всю цепочку взаимосвязей в природе.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нужно беречь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действия могут ухудшать состояние почв и усиливать деградацию. Заповедники, бережный выпас и восстановление растительности помогают сохранить виды и условия обитания.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жизнь там, где нет леса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Безлесные пространства разнообразны — от холодной тундры до жарких пустынь. Их объединяют открытые ландшафты и приспособления организмов к холоду, жаре и нехватке воды. Сохранять их важно для будущего природы и человека.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2026-05-12T23:52:48Z</dcterms:created>
  <dcterms:modified xsi:type="dcterms:W3CDTF">2026-05-12T23:52:48Z</dcterms:modified>
</cp:coreProperties>
</file>