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Цветаева. «Домики старой Москвы»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 стихотворение о родном городе: домики, переулки и грусть по исчезающему прошлому.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и время создания стихотворения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родилась в Москве в 1892 году и всю жизнь хранила любовь к городу. В начале XX века Москва быстро менялась: старые деревянные дома и тихие дворики уступали место новому. Поэтому у Цветаевой город становится и теплом, и утратой.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говорит стихотворение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старая Москва: маленькие дома, спокойные улочки и ощущение «своего» пространства рядом. Лирический герой как будто тихо обходит знакомые места.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парадных фасадов поэтесса выбирает простые детали: домики, дворы, переулки и старинный быт. Именно они делают город живым и близким каждому чувствующему сердцу.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складывается из памяти: то, что было дорогим, возвращается через описание. Но вместе с теплом появляется и грусть, потому что привычный облик старого города исчезает.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дома: почему он так важен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деревянный дом как «точка тепла»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в стихотворении похожи на тихие островки детства. Они связаны с семейной памятью, привычным укладом и ощущением уюта. Такой образ легко представить: дерево, спокойные окна и мягкая тишина вокруг — как будто время замедляется.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Переулок и дворик: город внутри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возникает узкий переулок и небольшой двор. Здесь важны не вывески и дороги, а повседневная жизнь и спокойные маршруты. Город кажется домашним: тишина, уединение и «свое» пространство помогают понять, какой была старая Москва.
</a:t>
            </a:r>
            <a:endParaRPr lang="en-US" sz="12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утраты и исчезновения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пронизано сожалением: старая Москва уходит. Домики и переулки воспринимаются как хрупкие и недолговечные, будто им не хватает защиты от времени.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маленькие детали появляется тема перемен. Меняется город — и вместе с ним исчезает привычный облик, который раньше казался естественной частью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звучит не громко, а тихо. Лирический герой как будто бережно всматривается в прошлое и понимает: то, что было рядом, уже не вернуть таким, как раньше.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тексте соединяются два чувства — любовь к прошлому и печаль по утрате. Именно поэтому чтение оставляет послевкусие нежности и уважения к тому, что исчезает.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 подчёркивает: больше всего места занимает память, а остальные мотивы усиливают её через уют и чувство времени.
</a:t>
            </a:r>
            <a:endParaRPr lang="en-US" sz="113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смысловой центр текста: старый город важен не только как место, но и как переживание прошлого. Утрата лишь подчёркивает ценность памяти.
</a:t>
            </a:r>
            <a:endParaRPr lang="en-US" sz="1109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смысловой анализ текста (без числовых данных из внешних источников), на основе ключевых мотивов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отношение к Москве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через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работают как «ключ» к прошлому. Лирический герой не просто описывает улицы — он заново переживает детские впечатления и возвращает их в тексте.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показной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 Москве с теплотой и уважением. Он выбирает то, что по-настоящему дорого, поэтому стихи звучат как личное признание в любви родному городу.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связь уюта и грусти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рядом живут нежность и печаль. Он замечает красоту простых вещей, но понимает, что время постепенно стирает привычный облик старой Москвы.
</a:t>
            </a:r>
            <a:endParaRPr lang="en-US" sz="11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старой Москвы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 «Деталь», «Что она означает», «Какое чувство вызывает» помогают увидеть, как отдельные предметы складываются в целый образ города.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как «подсказка» к настроению: от уюта к тишине, от тепла быта к уважению и тихой грусти.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смысл и образы стихотворения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детали рождается настроение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логическую цепочку переживания в стихотворении: от увиденного к чувству.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текста простой и образный. В нем звучат слова, помогающие представить старый город: домики, переулки, дворики, тишина, старина — и они сразу создают картинку.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мягкая и задумчивая, с легкой печалью. Повторы и перечисления не случайны: они усиливают ощущение возвращения памяти и делают описание выразительнее.
</a:t>
            </a:r>
            <a:endParaRPr lang="en-US" sz="1189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детали идут цепочкой, появляется ритм воспоминания. Так читатель постепенно «входит» в настроение героя и чувствует, почему старый город становится особенно дорогим.
</a:t>
            </a:r>
            <a:endParaRPr lang="en-US" sz="11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 новое в образе Москвы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тихо звучит противопоставление: старая Москва — это деревянные домики, узкие переулки и особая тишина, где все кажется ближе и понятнее. Новый город мелькает как перемены и утрата привычного облика.
</a:t>
            </a:r>
            <a:endParaRPr lang="en-US" sz="1192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понять чувство поэтессы: прошлое не просто «другое», а родное и живое. Указывая на простые детали, Цветаева объясняет, почему так бережно хранит в слове ушедший городской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эмоциональный поворот: от нежного наблюдения за деталями к более глубокому чувству воспоминания и к грусти о необратимости времени.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поддерживает идею: любовь к городу раскрывается через память, а печаль появляется потому, что прошлое уже нельзя вернуть.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чтение и смысловая интерпретация текста (условная визуализация).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 Москве стало для Цветаевой истоком постоянной внутренней связи с городом.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Марине Цветаевой (год рождения: 1892).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для поэтессы — место детства, семьи и первых сильных впечатлений: поэтому в стихах она часто превращается в символ родины, памяти и личной привязанности.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409119"/>
            <a:ext cx="3856200" cy="18090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приемы поддерживают содержание: старину и уют делает видимыми «язык деталей», а противопоставление усиливает ощущение потери.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эмоциональную сторону помогают закрепить эпитеты, перечисления и повторы, а контраст объясняет, почему любовь к прошлому звучит как грусть.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Учебно-методический анализ художественного текста (поэтические приемы).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шестиклассникам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 как «свои места»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двор, улица или комната, где были знакомые моменты. Цветаева тоже начинает с простых пространств, и читатель узнает в них личное чувство.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хранят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показывает: маленькие вещи способны сохранять людей, события и время. Шестикласснику легко представить, как запах, тишина или вид окна возвращают воспоминание.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о том, что уходит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меняется, становится заметно, что многое нельзя вернуть. Поэтому финальное настроение понятно: мы тоже сталкиваемся с взрослением и переменами.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 становится символом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смысловую цепочку образа в стихотворении.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делают старую Москву узнаваемой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столбцов отражает, какие признаки в тексте особенно заметны: бытовая повседневность и эмоции формируют основное ощущение уюта и «живой» памяти.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читатель сначала чувствует тишину и тепло, затем лучше видит архитектуру и детали быта. Звуковая сторона работает как усиливающий штрих спокойствия.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Текстовой анализ мотивов стихотворения (условная визуализация).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нельзя вернуть, но его можно бережно хранить: в памяти и в слове. Цветаева показывает, как личное воспоминание превращается в смысл, который важен и сегодня.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простых вещей и относиться к памяти ответственно. Когда мы вглядываемся в привычное, оно начинает говорить о времени, людях и чувствах.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московские домики становятся знаком любви к родному городу и уважения к его истории. Через простые детали читатель понимает: ценность прошлого — не только в красоте, но и в близости.
</a:t>
            </a:r>
            <a:endParaRPr lang="en-US" sz="11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иллюстрация — тихий московский переулок с низкими домами, окнами и небольшим двором. Важно передать ощущение старого города: мягкий свет, спокойные стены и «непарадность» улицы.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визуальный образ помогает соединить стихотворение с реальной средой. Он усиливает главные эмоции текста — уют, тишину и легкую грусть — и делает настроение понятным даже без комментариев.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старые домики как память о Москве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Марины Цветаевой соединяет образ старой Москвы, личные воспоминания и тему времени. Маленькие домики, переулки и дворики становятся символами ушедшего мира, понятными и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2026-05-15T03:54:15Z</dcterms:created>
  <dcterms:modified xsi:type="dcterms:W3CDTF">2026-05-15T03:54:15Z</dcterms:modified>
</cp:coreProperties>
</file>