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Мошковская «Я ушёл в свою обиду...»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Обида, тишина и путь к примирению в детском стихотворении.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Эмма Мошковская — поэтесса для детей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Эмма Мошковская писала о детских чувствах просто и точно. В её стихах рядом живут капризы, дружба, смешные обиды и доброта, поэтому они легко читаются и запоминаются.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говорит в стихотворении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говорит сам герой, и мы слышим его прямо, как короткий рассказ ребёнка о своём настроении и переживании.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речи делает текст очень близким младшим школьникам: чувства героя легко узнать в себе, в друзьях и в одноклассниках.
</a:t>
            </a:r>
            <a:endParaRPr lang="en-US" sz="10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история обиды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Обида начинается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сердится и как будто уходит в своё чувство, отгораживаясь от других.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Возникает 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замолкает и остаётся словно сам с собой, поэтому становится тесно и неуютно.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Чувство слабеет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 постепенно теряет силу, а настроение героя становится мягче и спокойнее.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Наступает примирение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появляется желание снова быть рядом с людьми и говорить без упрямства.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настоящее движение, а образ. Герой не уходит куда-то ногами, а прячется в своё настроение, словно закрывает дверь.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 здесь похожа на маленький уголок или домик, где человек сидит один и не хочет никого подпускать близко.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понять: сильное чувство может закрыть человека от мира, но это состояние не бывает вечным.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выражение «уйти в обиду»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чувства в стихотворении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меняется настроение героя от обиды к примирению.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заметных смены настроения помогают увидеть, как стихотворение движется от тяжёлой обиды к мягкому согласию.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Э. Мошковской «Я ушёл в свою обиду...»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перелома проходят путь от упрямства к теплу и примирению.
</a:t>
            </a:r>
            <a:endParaRPr lang="en-US" sz="24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 показана почти как живое существо, и от этого ситуация выглядит чуть смешно, словно герой поссорился не только с людьми, но и с собственным чувством.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и грустное, и смешное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за этой смешной картинкой стоит настоящая детская печаль: хочется, чтобы тебя заметили, поняли и снова позвали играть.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стихотворение вызывает сразу два чувства — улыбку и сочувствие. Они не мешают друг другу, а делают текст особенно живым.
</a:t>
            </a:r>
            <a:endParaRPr lang="en-US" sz="9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494150"/>
            <a:ext cx="242100" cy="21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42925"/>
            <a:ext cx="242100" cy="21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в стихотворении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 как 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 представлена как место, куда можно спрятаться. Такой образ сразу делает чувство видимым и понятным даже младшему школьнику.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закрытого пространства передаёт молчание и упрямство. Кажется, что герой сам не выпускает себя навстречу другим.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Хмурый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выглядит закрытым и недовольным. Это помогает увидеть не только его настроение, но и то, как оно меняет поведение.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добру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образы становятся мягче и светлее. Через них чувствуется желание помириться и снова быть рядом с людьми.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делают стихотворение похожим на живую детскую речь. Оно звучит просто, но при этом очень выразительно и точно.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усиливают чувство упрямства. Словно герой снова и снова возвращается к своей обиде, не решаясь сразу отпустить её.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передать замкнутость и внутреннее напряжение. Из-за этого текст читается с паузами, как будто герой обдумывает своё настроение.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стихотворения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звучание становится легче. Ритм уже не давит, а мягко ведёт к спокойствию и примирению.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575" y="1828191"/>
            <a:ext cx="384600" cy="307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9450" y="1828191"/>
            <a:ext cx="384600" cy="3076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героя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сердится и уходит в своё чувство, будто прячется от всех. Так обида становится не просто настроением, а целым маленьким миром, в котором ему тесно и неуютно.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Упрямство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хочет сразу мириться и словно стоит на своём. Это знакомое детское поведение: когда внутри больно, хочется молчать и не делать первый шаг навстречу.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Замкнувшись, герой остаётся один со своей обидой. В стихотворении хорошо видно, как молчание делает человека отдалённым от друзей и ещё сильнее подчёркивает его внутреннюю пустоту.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быть услышанным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капризом скрывается простая потребность: чтобы тебя поняли и не отвергли. Именно поэтому в конце так важно тёплое слово, которое возвращает доверие и дружбу.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представить обиду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Тесный уголок, где темно и тихо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 в стихотворении похожа на маленькое закрытое место, куда герой забирается сам. Там нет шума, но и радости тоже нет. Сразу чувствуется, что долго сидеть в таком уголке трудно и печально.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комнатка внутри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представить, что у героя внутри вдруг появилась тесная комнатка без окон. Он молчит, хмурится и не хочет выходить наружу. Но чем дольше он там остаётся, тем сильнее хочется снова увидеть других и заговорить.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 кажется большой и важной только сначала, а потом начинает уменьшаться. Когда человек не раздувает её, ему легче вернуться к спокойному разговору и не потерять друзей.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показывает: молчание не решает ссору, а лишь делает её длиннее. Гораздо полезнее пережить неприятное чувство, а затем сделать шаг навстречу другому человеку.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ссоры можно снова стать добрыми и близкими, если не держать упрямство слишком крепко. Мошковская напоминает, что примирение всегда лучше, чем долгое одиночество.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Мошковская выбирает очень точный способ рассказа: говорит как сам ребёнок, поэтому переживание звучит честно и понятно.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Э. Мошковской «Я ушёл в свою обиду...»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от первого лица делает чувство героя особенно близким читателю.
</a:t>
            </a:r>
            <a:endParaRPr lang="en-US" sz="24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близко детям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4273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чувствует несправедливость и обижается. Это знакомо многим: сначала хочется отвернуться и ничего не говорить.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708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замыкается в себе и перестаёт общаться. Так обида становится заметной не только для него, но и для окружающих.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00648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Остывание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настроение смягчается, а упрямство теряет силу. Человек начинает понимать, что долго сердиться очень тяжело.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56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появляется желание снова быть вместе. Это понятный и радостный для детей финал: обида проходит, а дружба остаётся.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иллюстрация подходит к стихотворению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хмурый угол, потом — шаг навстречу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героя, который сидит отдельно, опустив голову и нахмурившись. Рядом — светлое пространство, где его ждут другие дети. Такой контраст сразу объясняет путь от замкнутости к примирению.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состояния одного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иллюстрация, где один и тот же ребёнок показан дважды: сначала он прячется от всех, а потом улыбается и подходит к друзьям. Это поможет увидеть, как меняется настроение стихотворения.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тоже бывают ссоры из-за игры, слова или неудачной шутки. Стихотворение показывает, что такие обиды возникают быстро, но проходят, если не молчать слишком долго.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жизнью класса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Ученикам легко узнать героя, потому что каждый хотя бы раз сердился и не хотел первым говорить. Текст помогает понять: упрямство кажется сильным, но оно не делает человека счастливее.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конфликта особенно важны извинение, добрый взгляд и спокойный разговор. Именно они помогают вернуть доверие и снова чувствовать себя частью общей компании.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учит, что дружба в классе держится не на полном отсутствии ссор, а на умении мириться. Тогда можно снова играть, помогать друг другу и смеяться вместе.
</a:t>
            </a:r>
            <a:endParaRPr lang="en-US" sz="9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53685"/>
            <a:ext cx="242100" cy="193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80000"/>
            <a:ext cx="242100" cy="21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53685"/>
            <a:ext cx="242100" cy="19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смысл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«Обида»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слово текста: вокруг него строится весь внутренний сюжет. Оно показывает не просто плохое настроение, а чувство, которое закрывает героя от других.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 словом приходит ощущение отгороженности от всех. Герой будто остаётся в стороне, и читатель понимает, почему ему становится тяжело и тесно внутри.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стихотворении звучит как знак молчания и упрямства. Она помогает увидеть, как обида делает общение пустым и холодным, хотя вокруг ничего не меняется.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важны слова, связанные с возвращением и примирением. Они показывают, что обида не вечна, а общение можно снова сделать тёплым и добрым.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стихотворении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436300" y="1169750"/>
            <a:ext cx="2919900" cy="135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чувство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обида кажется герою очень большой и важной. Из-за неё он уходит в себя и перестаёт слушать других.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87650" y="1895700"/>
            <a:ext cx="2919900" cy="135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 и одиноко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становится ясно: жить в обиде неприятно. Она делает мир тихим, узким и немного печальным.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436300" y="2690475"/>
            <a:ext cx="2919900" cy="135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 слабеет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упрямство уходит, а настроение меняется. Герой начинает понимать, что молчание не помогает и только утомляет.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87750" y="3485238"/>
            <a:ext cx="2919900" cy="135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напоминает: после ссоры можно вернуться к разговору и дружбе. Это главный добрый вывод стихотворения.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04" y="0"/>
            <a:ext cx="32046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после чтения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Эммы Мошковской показывает: обида бывает у каждого, но она не должна надолго разлучать людей. Важно пережить её и снова выбрать доброту, разговор и дружбу.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2026-05-24T06:18:59Z</dcterms:created>
  <dcterms:modified xsi:type="dcterms:W3CDTF">2026-05-24T06:18:59Z</dcterms:modified>
</cp:coreProperties>
</file>