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нашей Родины: музыка, история и традиции
</a:t>
            </a:r>
            <a:endParaRPr lang="en-US" sz="326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сохраняют память о жизни страны, её людях и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как часть культуры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живут в семье, школе, на праздниках и в памяти поколений. Они помогают понять, чем жили люди, о чём мечтали и что считали важным в разные времена.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389" y="1547825"/>
            <a:ext cx="361725" cy="41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600565"/>
            <a:ext cx="384900" cy="30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600565"/>
            <a:ext cx="384900" cy="30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83458"/>
            <a:ext cx="384900" cy="34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голос народа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одного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складывается постепенно и передаётся из поколения в поколение. У неё может не быть одного точного автора, зато есть долгий путь в памяти людей и в живом исполнении.
</a:t>
            </a:r>
            <a:endParaRPr lang="en-US" sz="1094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и семейные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Колыбельные, семейные и лирические песни связаны с домом, заботой и близкими людьми. В них особенно чувствуется тепло голоса, простота слов и доброжелательный, спокойный настрой.
</a:t>
            </a:r>
            <a:endParaRPr lang="en-US" sz="1072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 обряд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Хороводные и обрядовые песни сопровождали праздники, весенние встречи, свадьбы и другие важные события. Их часто пели вместе, чтобы создать чувство общности и поддержать традицию.
</a:t>
            </a:r>
            <a:endParaRPr lang="en-US" sz="1081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песни помогали людям работать в одном ритме и делали тяжёлое дело легче. В их текстах нередко встречаются поле, дорога, река, деревня и образ родной земли.
</a:t>
            </a:r>
            <a:endParaRPr lang="en-US" sz="1142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детям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звучат простые и близкие детям слова: дом, семья, Родина, весна, поле и дорога. Благодаря этому такие песни легко запоминаются и остаются понятными.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России в народных песнях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у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берёза часто становится знаком родной земли. Её можно представить у тихой дороги, рядом с деревенским домом или на фоне широкого поля. Такой образ сразу вызывает чувство знакомого и близкого пространства.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поле и времена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река, летнее поле, зимний снег и весенняя капель помогают увидеть Россию в разных настроениях. Эти картины связывают песню с природой и с жизнью людей, которые наблюдали её каждый день.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деревне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могут быть хоровод, народные костюмы, балалайка и гармонь. Такое изображение передаёт не только красоту песни, но и атмосферу общего праздника, когда музыка объединяет людей разных возрастов.
</a:t>
            </a:r>
            <a:endParaRPr lang="en-US" sz="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урока и заданным тематическим группам,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встречаются в песнях о Родине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песенная культура Родины очень разнообразна и включает не только торжественные, но и домашние, школьные и обрядовые песни.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связано с народной и военной темой, значит, память и традиция играют особую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военных лет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песни поддерживали солдат на фронте и людей в тылу. Они помогали сохранять силы, веру в победу и чувство единства.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«Священная война», «Катюша» и «Тёмная ночь» стали особенно известными. Их исполняли по радио, на концертах и в семьях, поэтому они быстро запоминались.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стали символами мужества, верности и надежды. Через них люди вспоминали о защитниках страны и о трудном, но важном времени 1941–1945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84436"/>
            <a:ext cx="3432300" cy="11558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песни о Родине и их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песня связана со временем создания и главной идеей.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песня отражает своё время и сохраняет в памяти людей важный исторический смысл.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«Песни нашей Родины»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становится частью народной памяти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пути песни от события до общей культурной памяти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— официальный государственный символ. Его исполняют на торжественных линейках, праздниках, спортивных соревнованиях и важных церемониях, где он подчёркивает уважение к стране.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текст гимна написал Сергей Михалков. Музыкальная основа связана с мелодией Александра Александрова, созданной в 1943 году и хорошо узнаваемой по торжественному звучанию.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исполнении гимна важно вести себя уважительно и слушать его стоя. Так проявляется внимание к государственным символам и к общей истории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песенной культуре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гармонь, баян и домра придают русским песням узнаваемое звучание. Эти инструменты часто слышны в народных ансамблях, на праздниках и в уличных выступлениях.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игра помогает передать настроение песни и делает исполнение особенно тёплым и выразительным. Поэтому народная музыка легко объединяет голос, ритм и общую радость.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 народах России; численность — более 190 народов.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приносит в общую культуру свои мелодии, образы природы и особенности речи.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 России и сохраняют свои песни, языки и традиции.
</a:t>
            </a:r>
            <a:endParaRPr lang="en-US" sz="3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народных и обрядовых песен по сезонам года.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песен по временам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песни часто связаны с обрядами, праздниками и повседневной жизнью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песни отражают весенние и летние традиции, но и другие времена года сохраняют свои устойчивые мотивы.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школе и на праздниках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помогает классу чувствовать себя одной командой и делает школьный праздник более живым и запоминающимся.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Победы, Дне России и Дне народного единства песни подчёркивают уважение к истории и общим ценностям страны.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репертуаре часто звучат песни о мире, дружбе, добре, памяти и бережном отношении к прошлому.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линейках и классных мероприятиях знакомят учеников с общими обычаями и помогают бережно относиться к наследию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песенной культуры России по школьному материалу.
</a:t>
            </a:r>
            <a:endParaRPr lang="en-US" sz="7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песен о Родине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жанры песен о Родине по настроению и месту исполнения.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настроению и ситуации исполнения, но все они помогают говорить о Родине через близкие людям образы и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сохраняет язык и память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остаются старинные слова и устойчивые выражения, которые редко встречаются в обычной речи. Благодаря этому дети слышат, как раньше говорили о семье, труде и природе.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и ритм делают текст легче для запоминания. Поэтому песня быстро откладывается в памяти и может передаваться дальше без специальных записей.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песенные образы становятся понятнее старые профессии, деревенский быт, сезонные работы и семейные обычаи. Музыка помогает почувствовать прошлое не как урок, а как живую историю.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речь обычно образнее и мягче разговорной: она использует уменьшительные формы, сравнения и яркие детали. Именно поэтому такие тексты долго остаются близкими и узнаваемыми.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музыке и поэзии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Родина часто похожа на знакомые с детства вещи: дом, маму, дорогу, поле, реку или деревню. Такой образ делает большую страну ближе и понятнее.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песне звучат берёза, небо, простор и родная земля, человек связывает личные чувства с историей своей страны. Поэтому такие песни легко откликаются у школьников.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истории к песне всей страны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от замысла до общего признания через исполнение, записи и общественное звучание.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оценка роли песен в культурной памяти и школьной традиции.
</a:t>
            </a:r>
            <a:endParaRPr lang="en-US" sz="75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объединяют песни нашей Родины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звучат в семье, школе, на праздниках и памятных датах, поэтому они становятся частью повседневной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связи связаны с памятью, единством и историей: именно они лучше всего показывают общественную роль песни.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традиции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традиционные мелодии звучат рядом с современными аранжировками, сохраняя главную интонацию и делая песню ближе слушателю.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поют и изучают такие песни на уроках, линейках и творческих мероприятиях, чтобы лучше понимать историю и культуру России.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 новые версии быстро распространяются в сети, поэтому традиционные песни слышат новые поколения и продолжают узнавать их как свои.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телевидение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патриотические песни продолжают жить в кино и телепередачах, где помогают передать настроение эпохи и узнаваемый образ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как живая память страны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нашей Родины связывают прошлое и настоящее, рассказывают о труде, войне, праздниках и семье. Через них мы лучше понимаем страну, людей и их общую культурную память.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2026-05-25T00:22:44Z</dcterms:created>
  <dcterms:modified xsi:type="dcterms:W3CDTF">2026-05-25T00:22:44Z</dcterms:modified>
</cp:coreProperties>
</file>