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значение, строение и функции нервной системы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управляет всеми процессами и связью организма с окружающим миром.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нервной системы началось в XVIII веке с работ Александра Белла и Ивана Павлова. Их открытия заложили основу для понимания, как организм реагирует и приспосабливается к изменениям внешней среды.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 нервной системы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нервной системы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и обработка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воспринимает внешние сигналы через органы чувств и быстро обрабатывает их для правильного реагирования организма.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движений и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контролирует движение тела, обеспечивает поддержку сложных мыслительных процессов и способствует обучению в течение жизни.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внутренних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управляет работой внутренних органов, поддерживает стабильность организма и обеспечивает адаптацию к изменениям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включает головной и спинной мозг, отвечая за сбор, обработку информации и принятие решений.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система состоит из нервов и узлов, соединяющих ЦНС с органами и обеспечивая передачу сигналов.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части образуют единую сеть, координирующую работу всех систем организма.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нервной системы: центральная и периферическая части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мозг: строение и основные отделы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мозг и промежуточный мозг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мозг отвечает за мышление, память и речь, а промежуточный регулирует температуру и чувствительность.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мозг, продолговатый мозг и мозжечок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мозг координирует движения, продолговатый контролирует важные функции, а мозжечок отвечает за равновесие и точность.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мозг: функции и особенности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участвует в быстрых рефлексах и контролирует движения конечностей, а также поддерживает жизненно важные процессы организма.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проходит внутри позвоночника, передавая сигналы между мозгом и телом, обеспечивая связь и координацию движений.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нейрона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обеспечивает проведение и обработку нервных импульсов, позволяя мозгу обмениваться информацией на молниеносной скорости.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 состоит из тела, принимает сигналы через дендриты и передаёт их по аксону другим клеткам нервной 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Синапсы: как происходит передача сигналов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 — точка контакта между нейронами или нейроном и мышцей, где происходит передача сигналов.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Нейромедиаторы, такие как ацетилхолин или дофамин, обеспечивают химическую передачу информации между клетками.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импульса в синапсе занимает менее одной миллисекунды, что позволяет мгновенно реагировать на стимулы.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Синапсы направляют нервные сигналы, обеспечивая порядок и точность в работе всей нервной системы.
</a:t>
            </a:r>
            <a:endParaRPr lang="en-US" sz="9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передачи нервных импульсов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Миелиновая оболочка значительно ускоряет передачу импульсов, выступая как изолятор для аксона.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проведения импульсов позволяет организму быстро реагировать на опасности и точно выполнять движения.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2020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система: строение и роль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Соматическая система: контроль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Соматическая нервная система управляет произвольными движениями, передавая сигналы от мозга к скелетным мышцам. Она отвечает за осознанные действия и взаимодействие с внешним миром.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система: управление внутренними процессами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 регулирует работу сердца, дыхания, пищеварения и сосудов. Состоит из симпатического отдела, активирующего организм, и парасимпатического, восстанавливающего силы.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730927"/>
            <a:ext cx="4867800" cy="196859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соматической и вегетативной нервных систем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различия между соматической и вегетативной нервной системами, их роль и особенности функционирования.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обе системы регулируют работу организма, соматическая отвечает за волевые действия, а вегетативная поддерживает жизненно важные функции без участия сознания.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учебник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Рефлексы: основные защитные механизмы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 — это мгновенный ответ организма на внешнее раздражение, который происходит без участия сознания, обеспечивая быструю защиту от потенциально опасных факторов.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рефлекса служит рефлекторная дуга — путь сигнала от рецепторов через нейроны к мышцам или железам, что позволяет быстро реагировать на стимулы.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счёт рефлексов человек автоматически отдёргивает руку от огня или моргает при попадании пыли в глаз, что помогает избежать травм и сохранить здоровье.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рефлекторной дуги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нервного сигнала при возникновении рефлекторного ответа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94" y="1597175"/>
            <a:ext cx="210262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538" y="2853099"/>
            <a:ext cx="140175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856" y="4109015"/>
            <a:ext cx="163538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нервная система помогает воспринимать мир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воспринимают свет и цвета, передавая данные в мозг для распознавания объектов и пространства вокруг нас.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улавливают звуковые волны, которые мозг превращает в звуки, позволяя слышать и различать голоса и музыку.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ощущает прикосновения, температуру и боль, обеспечивая информацию о непосредственной окружающей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нервная система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Лимбическая система — центр эмоций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Лимбическая система отвечает за восприятие и обработку эмоций, контролируя радость, гнев и страх. Она помогает нам реагировать на окружающие события и формирует социальное поведение.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Гиппокамп и амигдала в памяти и страхе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Гиппокамп участвует в сохранении событий в памяти, а амигдала активируется при ощущении угрозы, создавая быстрый защитный ответ организма для выживания.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обучение: этапы развития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 информацию на секунды или минуты, необходима для текущих задач и восприятия окружающего.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Закрепляет знания на месяцы и годы через укрепление связей между нейронами, позволяя вспоминать опыт и навыки.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через повторение и формирование новых нейронных связей, что улучшает восприятие и применение знаний.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нервной системы: основные примеры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646850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Эпилепсия проявляется судорожными приступами из-за нарушений электрической активности нейронов, требуя постоянного контроля и лечения.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46850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Инсульт возникает из-за нарушения кровоснабжения мозга, вызывая потерю функций и требует срочной медицинской помощи для восстановления.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поддержка здоровья нервной системы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стрессов и отказ от вредных привычек, таких как курение и алкоголь, снижают риск развития заболеваний и помогают сохранить нервную систему здоровой.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поддержки нервной системы важно сбалансированное питание с витаминами группы B, омега-3 и магнием, а также регулярная физическая активность и достаточный сон.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мозге около 86 миллиардов нейронов, что позволяет обрабатывать огромный объём информации и управлять сложными процессами организма.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93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86 миллиардов
</a:t>
            </a:r>
            <a:endParaRPr lang="en-US" sz="493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нейронаучные исследования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нейронов содержится в мозге человека, формируя основу для сложных функций сознания и поведения.
</a:t>
            </a:r>
            <a:endParaRPr lang="en-US" sz="21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нервной системы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нервной системы помогает понимать основы поведения, обучения и эмоций, что важно для поддержания здоровья и полноценной жизни.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2026-05-09T11:20:20Z</dcterms:created>
  <dcterms:modified xsi:type="dcterms:W3CDTF">2026-05-09T11:20:20Z</dcterms:modified>
</cp:coreProperties>
</file>