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как невежество разрушает то, что даёт пользу.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«Свинья под Дубом»: басня о невежестве и неблагодарности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особенности басни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— русский баснописец, чьи произведения стали классикой. Басня «Свинья под Дубом» (1815) построена как короткий рассказ с животными и нравоучительным выводом. Для Крылова характерны живой разговорный язык и понятная мораль.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басни: что происходит под дубом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Жёлуди как готовая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ест жёлуди под дубом и не задумывается, откуда они берутся. Ей важен лишь результат, а причины и труд, которые стоят за ним, остаются незамеченными.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Подкоп под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добраться до плодов ещё легче, свинья начинает подрывать корни дерева. Она действует грубо и недальновидно: чем больше разрушает основу, тем меньше остаётся будущей пользы.
</a:t>
            </a:r>
            <a:endParaRPr lang="en-US" sz="1197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ворона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 замечает вред и предупреждает свинью. Но она не слушает разумный совет и продолжает мешать тому, что кормит её. В итоге дуб получает повреждения.
</a:t>
            </a:r>
            <a:endParaRPr lang="en-US" sz="1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логика поступков героев: от бездумного использования — к разрушению источника пользы.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свинья и ворон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басне связан с силой, устойчивостью и долгой жизнью. Он даёт плоды не случайно, а благодаря своей крепости и жизненной опоре. Его нельзя «обойти» без последствий.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басни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Жёлуди как знак пользы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воплощает грубость, жадность, невежество и неблагодарность. Ворон олицетворяет наблюдательность и разумное предупреждение. Жёлуди обозначают полезный результат природы и труда, который легко потерять, если не ценить источник.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не понимает, что жёлуди появляются благодаря дереву. Она пользуется плодами, но разрушает то, что делает эту пользу возможной. Так невежество превращается в вред.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поступок свиньи опасен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показано, что разрушать основание добра — значит действовать против себя. Свинья сначала получает выгоду, а потом сама же лишает себя будущего. Итог всегда связан с причиной.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Невежество опасно тем, что не замечает собственной ошибки. Ворон даёт разумный совет, но свинья отвечает грубо и упрямо. Когда совет игнорируют, последствия становятся неизбежными.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в басне работает не только в сюжете, но и как подсказка о человеческих качествах.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образами подчёркивает главную мысль: пользоваться — недостаточно, нужно уважать источник пользы и учитывать последствия.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басни и их 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басни И. А. Крылова «Свинья под Дубом».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вороньего разума и наблюдательности есть практическая ценность: он замечает проблему раньше, чем она становится бедой для всех.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 по смыслу текста басни «Свинья под Дубом».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показывают герои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характеров делает урок басни наглядным: упрямство разрушает основу пользы, а разумное предупреждение помогает избежать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разрушать то, что приносит пользу. Если не видеть источник результата, человек или животное начинает вредить самому себе, даже не замечая, что выгода держится на определённой основе.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ценить знания, труд и опыт других людей. В басне совет ворона разумен именно потому, что опирается на наблюдение и понимание причин, а не на случайные догадки.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Невежество часто не замечает собственной ошибки. Когда поступки идут наперекор предупреждению, проблема нарастает быстро: сначала страдает основа, а затем и последствия затрагивают самого действующего.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думать о последствиях своих поступков. Прежде чем что-то делать, важно учитывать, к чему это приведёт дальше: разум помогает сохранить пользу, а грубость — её разрушает.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430" y="3040650"/>
            <a:ext cx="407166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просто, ярко, насмешливо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короткими, понятными фразами, поэтому басня легко читается и быстро запоминается. Сюжет движется без лишних подробностей: действие сразу показывает характер героя.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Грубая речь свиньи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свиньи звучит грубо и самоуверенно: она не сомневается в своём праве вредить. Такая манера помогает читателю сразу почувствовать, что перед ним невежество и упрямство.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виден контраст: полезный дуб и вредные действия свиньи, разумный ворон и упрямая свинья. Благодаря этому мораль воспринимается не в конце, а по ходу событий.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насмешку, чтобы подчеркнуть нелепость поведения свиньи. Ирония направлена не на беду как таковую, а на сам принцип: пользоваться и при этом разрушать источник пользы.
</a:t>
            </a:r>
            <a:endParaRPr lang="en-US" sz="12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близка школьникам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— легко, беречь — трудно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мы берём то, что уже сделано другими: распечатки, учебники, оборудование, тетради для класса. А потом относимся к этому как к «само собой появилось». Басня напоминает: у любой пользы есть источник, и его нужно уважать.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совету взрослых и старших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совет дают учителя, библиотекари, родители и дежурные. Если не слушать подсказки, можно повторить ошибку снова и снова. Басня учит слышать разумное предупреждение и думать, к чему приведут наши поступки завтра.
</a:t>
            </a:r>
            <a:endParaRPr lang="en-US" sz="104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парты — тоже «дуб под ногами»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книга потрёпана, парта исписана, а общий учебник остаётся без обложки. Никто не узнает сразу, кто повредил, но результат всё равно ухудшается для всех. Так же в басне действие свиньи разрушает основу, которая даёт плоды.
</a:t>
            </a:r>
            <a:endParaRPr lang="en-US" sz="9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басни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странная сцена под дубом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дубом свинья находит жёлуди и принимается за еду, не задумываясь о том, откуда они взялись.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вред вместо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свинья начинает подкапывать корни дерева, чтобы добраться до плодов ещё легче. Наблюдение и просьба разума пока не меняют её поведение.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предупреждение и беда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 замечает опасность и предупреждает, но свинья отвечает грубо. Итог прост: источник пользы оказывается повреждён.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064739"/>
            <a:ext cx="4228200" cy="13244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басне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помогают быстро понять характеры героев и авторское отношение к их поступкам.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и противопоставление создают ясный конфликт, а ирония усиливает оценку автора: глупость не просто ошибается, она портит то, что кормит.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И. А. Крылова «Свинья под Дубом» (структурный анализ)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31" y="509171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смысл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опыт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подчёркивает: человек развивается благодаря знаниям и опыту других, а труд создаёт пользу. Если к этому относиться пренебрежительно, легко ошибиться и отстать.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общему благу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ведёт себя так, будто плоды доступны без усилий. В культуре это похоже на отказ уважать тех, кто создаёт условия для жизни. Беречь нужно не только вещь, но и источник её ценности.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как понятный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свиньи в русском культурном восприятии часто связан с нечистоплотностью, жадностью и «духовной слепотой». Поэтому смысл басни считывается почти сразу: перед нами не просто животное, а человеческий недостаток.
</a:t>
            </a:r>
            <a:endParaRPr lang="en-US" sz="10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важнее не «очки», а направление: ворон ориентируется на разум и предупреждение, а свинья выбирает импульсивность и разрушение основы.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сравнение по тексту басни «Свинья под Дубом» (качественная шкала)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свиньёй и вороном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герой уважает источник пользы и прислушивается к предупреждению, тем меньше опасность. Конфликт подчёркивает главную мысль басни: разрушая основу, вредишь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литературе часто означает силу и устойчивость. В басне важна не только «мощь» дерева, но и его способность долго давать результат, оставаясь опорой для жизни вокруг.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дуба так важен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корни: именно они дают дереву питание и закрепляют его. Когда свинья повреждает корни, разрушается то, что кажется незаметным, но поддерживает всё остальное.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начинается с малого разрушения основы. Деталь про корни делает мораль точнее: если уничтожать источник пользы, последствия приходят неизбежно, даже если сначала кажется, что вреда нет.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мораль через поступки героев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«польза → небрежность → разрушение → предупреждение → беда» выстроена по событиям басни.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смысла басни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вещи в школе, не возвращать вовремя учебники или грубо обращаться с оборудованием, страдает не только «кто-то один», а весь класс. У результата есть общая стоимость.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книги и тетради используются небрежно, они быстрее изнашиваются. Даже один невнимательный поступок уменьшает возможность учиться для других, ведь ресурсы в школе ограничены.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классе, испорченные стенды и беспорядок показывают отсутствие уважения к труду тех, кто поддерживает порядок. Труд становится невидимым, но именно он удерживает качество жизни.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учителям, уборщикам, строителям и другим людям выражается в ответственном поведении. Беречь общее благо — значит относиться к миру внимательнее, чем к собственным удобствам.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и яркий конфликт сразу удерживают внимание: есть источник пользы, но герой обращается с ним без уважения. Поэтому смысл не теряется даже при пересказе.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басню запоминающейся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Животные-образы помогают быстро понять характеры: дуб ассоциируется с опорой, ворон — с разумом, свинья — с упрямством. В голове легко складывается «кто что делает».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в басне звучит просто, но заставляет задуматься о последствиях. Понятие «нельзя разрушать то, что приносит пользу» остаётся актуальным спустя годы, потому что касается повседневных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показывает, что невежество и неблагодарность разрушают и чужой труд, и собственное благополучие. Она учит ценить знания, слушать совет и думать о последствиях.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Вывод, который стоит 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2026-05-12T20:58:32Z</dcterms:created>
  <dcterms:modified xsi:type="dcterms:W3CDTF">2026-05-12T20:58:32Z</dcterms:modified>
</cp:coreProperties>
</file>