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image" Target="../media/image-7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image" Target="../media/image-19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у нас много дел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каждый день учит, удивляет и помогает расти.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легко оживает на уроке немецкого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Третьеклассникам близки класс, парта, тетрадь, книга, учитель и перемена. Поэтому новые немецкие слова сразу связываются с понятными ситуациями, а короткие фразы запоминаются быстрее и звучат по-настоящему живо.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6063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02451" y="2362487"/>
            <a:ext cx="17535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58076" y="2362487"/>
            <a:ext cx="17535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на немецком языке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Schule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темы: школа. Оно помогает назвать место, где проходят уроки, перемены, чтение и всё школьное движение без скуки и лишних объяснений.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Klassenzimmer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классную комнату, где дети сидят, слушают учителя и работают с заданиями. Слово легко связать с привычной обстановкой вокруг себя.
</a:t>
            </a:r>
            <a:endParaRPr lang="en-US" sz="884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Tisch und der Stuhl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 стул — предметы, которые ученик видит каждый день. Такие слова удобно учить вместе с картинкой, потому что они буквально стоят перед глазами.
</a:t>
            </a:r>
            <a:endParaRPr lang="en-US" sz="859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 und das Buch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книга нужны на каждом уроке. Эти слова особенно полезны, когда дети читают задания, пишут ответы и находят нужную страницу.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Rucksack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помогает собрать всё для учёбы: учебник, тетрадь, пенал и карандаши. Это слово легко запомнить, потому что оно связано с утренними сборами.
</a:t>
            </a:r>
            <a:endParaRPr lang="en-US" sz="8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 и их названия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пенале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пенале живут ручка, карандаш, ластик и линейка — настоящая команда помощников. На немецком это der Stift, der Bleistift, der Radiergummi und das Lineal. Без них письмо быстро превращается в маленькое приключение.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носит ученик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Учебник, тетрадь и рюкзак нужны почти на каждом уроке. По-немецки это das Buch, das Heft und der Ranzen. Эти слова легко запомнить, потому что ребёнок видит вещи у себя дома и в классе.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предметы помогают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 название предмета и сразу видит его перед собой, слово запоминается лучше. Картинка с привычными вещами помогает связать русский и немецкий языки, а заодно не перепутать, где чей карандаш.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делают на уроке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слушают учителя, повторяют новые слова и стараются уловить знакомый звук. Так язык становится понятным, а не похожим на загадку с хвостиком.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часто отвечают на вопросы, называют предметы и действуют по образцу. Простые глаголы lesen, schreiben, hören, sprechen, wiederholen подходят для таких учебных шагов.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дети читают, пишут буквы и короткие предложения, тренируют произношение и не боятся пробовать ещё раз. Короткие задания помогают держать внимание без усталого вздоха.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ребята работают в парах: спрашивают, проверяют, подсказывают и вместе находят ответ. В классе сразу появляется ощущение команды, а не соревнования на скорость.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школьный день третьеклассника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обычных дел показывает, как проходит день и где звучат немецкие слова.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83609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83609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31922" y="1836742"/>
            <a:ext cx="339300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языка звучат короткие команды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Öffnet das Buch!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команда сразу показывает, что пора открыть учебник и найти нужную страницу. Она короткая, звучит чётко и помогает быстро начать работу без лишней суеты.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Lest!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читают вслух, они тренируют произношение и учатся узнавать знакомые слова. Короткое побуждение Lest! звучит ясно и подходит для быстрого задания в классе.
</a:t>
            </a:r>
            <a:endParaRPr lang="en-US" sz="996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Hört zu!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важно, когда звучит новое слово или объяснение задания. Такая фраза помогает классу сосредоточиться и не пропустить главное, даже если в тетради уже очень интересно.
</a:t>
            </a:r>
            <a:endParaRPr lang="en-US" sz="991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Wiederholt!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помогает не потерять новое слово уже через пять минут. Эта команда напоминает, что в изучении языка важны тренировка, терпение и немного весёлого упорства.
</a:t>
            </a:r>
            <a:endParaRPr lang="en-US" sz="1000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Schreibt!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подсказывает, что нужно писать буквы, слова или короткие ответы. Она легко запоминается, потому что действие понятное и знакомое каждому третьекласснику.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 и в группе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ребята ищут нужное слово, сверяют ответ и вместе исправляют неточности. Выражения Das ist mein … и Das ist meine … делают общение проще и дружелюбнее, а класс — более слаженным.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дети учатся слушать друг друга, читать по очереди и спокойно задавать простые вопросы. Фразы Ich heiße … и Ich habe … помогают начать маленький диалог без страха и лишних пауз.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Morgen! и Hallo! помогают начать разговор спокойно и вежливо. Эти слова звучат просто, поэтому их легко произнести даже на самом первом уроке.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приветствие и прощание по-немецки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 начинается, приветствие создаёт добрую атмосферу. Оно помогает детям включиться в работу и почувствовать, что немецкий язык можно использовать сразу, без долгой подготовки.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 Wiedersehen! и Tschüs! подходят для прощания после занятия или встречи. Такие слова быстро запоминаются, потому что используются в обычных и очень понятных ситуациях.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Gute Nacht! нужна уже вечером, когда день заканчивается. Она расширяет запас первых слов и показывает, что немецкий язык нужен не только в классе, но и дома.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числа и простые описания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называть предметы по цвету: rot, blau, grün, gelb. Это помогает описывать тетради, карандаши и картинки, не подбирая длинные объяснения.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eins, zwei, drei, vier, fünf нужны для счёта и простых заданий. Они часто звучат на уроке, поэтому быстро становятся знакомыми и полезными.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короткое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числа соединяются в маленькие фразы о предметах. Так ребёнок постепенно строит первые высказывания и чувствует, что немецкий язык уже поддаётся.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комната — это словарь вокруг нас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ребёнок видит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почти всё знакомо с первого взгляда: доска, парта, стул, окно, дверь. Когда предмет уже перед глазами, немецкое слово запоминается легче и быстрее.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предметы помогают учить язык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Tafel, der Tisch, der Stuhl, der Schrank, das Fenster, die Tür, das Plakat связываются с реальной обстановкой. Так новое слово сразу становится понятным и 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шаг за шагом запоминается новое слово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младшие школьники лучше усваивают немецкую лексику через слух, зрение, письмо и короткую речь.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по немецкому языку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дома дети повторяют слова по теме урока, читают короткие фразы и ещё раз вслух проговаривают знакомые выражения. Это занимает немного времени, но помогает не терять уверенность.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небольшая работа дома делает следующий урок легче. Ребёнок быстрее узнаёт слова, меньше путается и может ответить спокойнее — даже если сначала немного волнуется.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раскрасить картинку по образцу, вписать простые слова или выучить 5–7 новых слов. Такие задания понятны третьекласснику и не превращают вечер в марафон.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полезных взгляда на ошибки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показывает, чему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произнесено не совсем верно или пропущена буква, это не беда. Ошибка подсказывает, что нужно ещё раз посмотреть, послушать и повторить.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укрепляет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сам находит и исправляет неточность, слово запоминается прочнее. Так постепенно выстраивается правильное произношение, написание и понимание.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делает урок спокойным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Доброжелательный учитель помогает не бояться ответа. В спокойной атмосфере дети пробуют снова, не торопятся и учатся без лишнего напряжения.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превращают новые слова в живую речь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которые быстро оживают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карточку, а дети называют слово, ищут пару или складывают короткую фразу. Карточки помогают не просто смотреть, а сразу действовать, поэтому лексика из темы школы запоминается легче и веселее.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на несколько секунд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учеников обмениваются простыми репликами: приветствие, имя, предмет в портфеле, короткий ответ. Такой маленький разговор похож на сценку, в которой каждый может быть и актёром, и зрителем.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где слова двигаются вместе с детьми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встаёт, повторяет числа, цвета или команды и выполняет задание по сигналу. Когда слово сопровождается движением, оно звучит громче, запоминается лучше и вызывает улыбку, а не скуку.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понимать задания учителя, потому что ребёнок сразу узнаёт, о каком предмете или действии идёт речь. Урок становится яснее и проходит спокойнее.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нужна для простых ответов: что лежит в портфеле, что находится на парте, что делает ученик. Такие фразы легко использовать уже на первых уроках.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знакомые вещи названы по-немецки, ребёнок быстрее начинает читать и говорить. Он чувствует, что язык связан с его повседневной жизнью, а не живёт отдельно.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полезно знать слова о школе на немецком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помогает попросить о помощи, принять задание или ответить учителю. Оно звучит очень часто и быстро становится таким же привычным, как школьный звонок.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на уроке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учит благодарить за помощь, подсказку или добрый ответ. Для третьеклассника это простой способ показать уважение и сделать общение приятным.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Entschuldigung нужно, когда нужно извиниться или аккуратно привлечь внимание. Вместе эти формы делают урок дружелюбным, а класс — спокойным и внимательным.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немецкого языка остаются новые знания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удачный ответ, одно правильно понятое слово или одна вовремя сказанная фраза — это важный шаг вперёд. Такие успехи радуют и подталкивают к следующему уроку.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занятия ребёнок уносит с собой не только тетрадь, но и несколько новых слов, короткие фразы и маленькую уверенность: «Я уже могу сказать это по-немецки!»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7722" y="3151554"/>
            <a:ext cx="254475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83609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79859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31922" y="1836742"/>
            <a:ext cx="339300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не только немецкому языку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нужно замечать буквы, картинки, команды и ответы одноклассников. Постепенно ребёнок учится сосредотачиваться и не пропускать важные детали.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получается сразу, и это нормально. Терпение помогает спокойно слушать, пробовать ещё раз и не сердиться на небольшие ошибки.
</a:t>
            </a:r>
            <a:endParaRPr lang="en-US" sz="1000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слов, фраз и коротких правил тренирует память без скуки. Чем чаще слово встречается в разных заданиях, тем легче его вспомнить позже.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и групповая работа учит слушать собеседника, ждать своей очереди и договариваться. В классе это особенно важно, потому что учёба идёт дружно и без лишнего шума.
</a:t>
            </a:r>
            <a:endParaRPr lang="en-US" sz="1000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пишет слово по образцу, он учится ровно оформлять запись и внимательно смотреть на буквы. Это полезно и на немецком, и на других уроках.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школьный день помогает вырасти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«In der Schule haben wir viel zu tun» напоминает: школа даёт не только знания, но и уверенность, дружбу и маленькие победы. А значит, каждый урок действительно важен.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2026-05-25T03:51:21Z</dcterms:created>
  <dcterms:modified xsi:type="dcterms:W3CDTF">2026-05-25T03:51:21Z</dcterms:modified>
</cp:coreProperties>
</file>