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Земли: какая она бывает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много лиц: горы, равнины, реки и берега.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 с разной поверхностью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нашей планете есть суша и вода, и вместе они образуют удивительно разный мир. Где-то тянутся ровные поля, где-то поднимаются горы, а где-то шумят моря. Поверхность Земли всё время понемногу меняется.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огромные куски суши, на которых живут люди, растут леса и стоят города. На карте они выглядят как большие цветные острова. Их берега омывают океаны и моря.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участки суши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самые большие водные пространства на Земле. Они занимают огромные площади и соединяются между собой. Над ними дуют ветры, а по поверхности бегут волны, как будто вода не сидит на месте ни минуты.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просторы без конца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— это место, где суша и вода встречаются лицом к лицу. Он может быть песчаным, каменистым, низким или высоким. Иногда берег плавный, а иногда похож на ступеньку к морю.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суша и вода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Материки, океаны и берега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широкие и ровные места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выглядят простыми и просторными, но это не делает их скучными. Наоборот, они помогают увидеть даль и почувствовать широту земли. Иногда кажется, что горизонт сам улыбается.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— это большой участок земли без высоких гор и резких перепадов. По ней легко идти, ехать и строить. Она словно широкая и спокойная площадка для жизни.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часто появляются дороги, дома и целые города. Земля здесь обычно ровная, поэтому строить проще. Недаром люди любят такие места: там всё стоит устойчиво, без сюрпризов.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луга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хорошо растут травы, леса и поля. Здесь много открытого пространства и света. Ветер свободно гуляет по таким местам, а растениям хватает места для роста.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высокие части суши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всех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поднимаются над окружающей местностью очень заметно. Они выше холмов и равнин, поэтому их видно издалека. Гора словно встаёт на цыпочки и тянется к небу.
</a:t>
            </a:r>
            <a:endParaRPr lang="en-US" sz="830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Холоднее на 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поднимаешься в горы, тем холоднее становится воздух. Поэтому на высоких вершинах снег может лежать долго. Там даже лето иногда выглядит немного зимним.
</a:t>
            </a:r>
            <a:endParaRPr lang="en-US" sz="844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и цепи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могут стоять поодиночке, а могут образовывать целые цепи. Такие цепи тянутся далеко и выглядят очень величественно. Они словно огромные каменные спины, поднявшиеся над землёй.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горы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горы есть вершина, склоны и подножие. Вершина находится наверху, склоны идут вниз, а подножие лежит у основания. Эти части помогают понять, как устроена гора.
</a:t>
            </a:r>
            <a:endParaRPr lang="en-US" sz="7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Холмы, возвышенности и низменности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поменьше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похожи на небольшие горы, только они ниже и мягче по форме. У них плавные склоны, по которым легче подниматься. Земля здесь кажется чуть приподнятой, словно отдыхает на подушке.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Возвышенные места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Возвышенность находится выше окружающей местности. Это заметно, если рядом есть более низкие участки. С неё часто открывается хороший вид, потому что она стоит немного выше соседей.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95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участки
</a:t>
            </a:r>
            <a:pPr algn="l" indent="0" marL="0">
              <a:lnSpc>
                <a:spcPct val="110046"/>
              </a:lnSpc>
              <a:buNone/>
            </a:pPr>
            <a:r>
              <a:rPr lang="en-US" sz="955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Низменность, наоборот, расположена ниже окружающей поверхности. В таких местах земля будто присела. Здесь могут собираться вода и влажный воздух, поэтому низменности часто отличаются от соседних мест.
</a:t>
            </a:r>
            <a:endParaRPr lang="en-US" sz="955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Волнистая земля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холмы, возвышенности и низменности находятся рядом, поверхность выглядит волнистой. На ней есть подъёмы и спуски, как на дорожке с маленькими сюрпризами для ног.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тянется между холмами или горами и выглядит как длинное понижение. По её дну часто проходят тропинки, дороги или реки. Это спокойное место, где земля будто нашла удобную ложбинку.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между высотами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 появляется там, где вода долго размывает землю. Дождь и ручьи уносят мелкие частицы, и на поверхности образуется глубокая узкая выемка. Сначала она маленькая, а потом становится заметной.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Овраг, который сделал дождь
</a:t>
            </a:r>
            <a:endParaRPr lang="en-US" sz="1179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Ущелье — это узкий и глубокий проход между горными склонами. Оно выглядит очень строго и немного таинственно. В таких местах кажется, что горы стоят совсем близко друг к другу.
</a:t>
            </a:r>
            <a:endParaRPr lang="en-US" sz="786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Ущелье среди скал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Долины, овраги и ущелья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поверхность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вода, ветер, лёд и человек постепенно изменяют рельеф.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53752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помощник и строитель рельефа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Размывает землю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понемногу размывать почву и камни. Она не торопится, но работает очень настойчиво. Со временем вода меняет поверхность так, что даже знакомое место начинает выглядеть иначе.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вытачивают берега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несут воду и мелкие частицы, поэтому постепенно вытачивают русла и берега. Они делают долины более заметными. Река словно мастер, который аккуратно вырезает путь по земле.
</a:t>
            </a:r>
            <a:endParaRPr lang="en-US" sz="1193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смывают почву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 талый снег могут смывать землю со склонов. Тогда частицы почвы уносятся вниз и откладываются в другом месте. Так поверхность понемногу перестраивается без всякой спешки.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меняют берег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волны подмывают сушу и постепенно изменяют береговую линию. Где-то берег становится круче, а где-то медленно отступает. Море трудится терпеливо, как настоящий береговой скульптор.
</a:t>
            </a:r>
            <a:endParaRPr lang="en-US" sz="11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их путь по земле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у истока — там, где появляется первый поток воды. Это может быть родник, ручей или тающий снег. С этого места река отправляется в своё длинное путешествие.
</a:t>
            </a:r>
            <a:endParaRPr lang="en-US" sz="1017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река течёт по руслу, которое становится её дорогой. Вода несёт песок, глину и мелкие камешки. Река постоянно движется, поэтому её путь никогда не бывает совсем одинаковым.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реки обычно текут быстро, потому что склоны там круче. На равнинах течение становится медленнее, а русло шире. Тогда река уже не спешит и будто отдыхает.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река заканчивает свой путь, находится устье. Здесь она впадает в море, озеро или другую реку. Это как финальная остановка большого водного путешествия.
</a:t>
            </a:r>
            <a:endParaRPr lang="en-US" sz="109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озёра, острова и полуострова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— это большое солёное водное пространство, связанное с океаном. У моря бывают волны, приливы и берега разной формы, а рядом часто живут люди и работают порты.
</a:t>
            </a:r>
            <a:endParaRPr lang="en-US" sz="1152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находится среди суши и не соединяется с океаном. Оно может быть пресным или солёным, а его воды часто спокойнее, чем у моря.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почти окружён водой, но с одной стороны соединён с сушей. Из-за этого он похож на кусочек земли, который будто «вышел в гости» к морю.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со всех сторон окружён водой. Он может быть совсем маленьким или очень большим, а на нём бывают горы, леса, пляжи и даже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скрывают песок, глина, камни и почва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песок легко пересыпается между пальцами и тихо шуршит под ногами. После ветра на нём появляются маленькие волны и узоры, как будто кто-то аккуратно провёл гребнем по земле.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Песчаный берег под ногами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глина влажная, она становится мягкой и липкой. Из неё можно слепить комок, шарик или даже маленький домик, но после высыхания она твердеет и держит форму.
</a:t>
            </a:r>
            <a:endParaRPr lang="en-US" sz="933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лепится, как тесто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кажутся неподвижными и очень сильными. Они лежат на тропинках, в горах и у рек, а вода и ветер медленно обтачивают их, делая края более гладкими.
</a:t>
            </a:r>
            <a:endParaRPr lang="en-US" sz="933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— прочные сторожа земли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напоминает живой слой земли, в котором спрятаны воздух, вода и перегной. Именно здесь корни находят питание, а растения получают всё необходимое для роста и жизни.
</a:t>
            </a:r>
            <a:endParaRPr lang="en-US" sz="897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маленьком количестве почвы живёт целый мир. Черви, микробы и насекомые разрыхляют землю, а растениям становится легче расти.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грамм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содержать миллионы живых организмов, которые помогают почве оставаться здоровой и плодородной.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Почвоведение: учебные сведения о составе и жизни почвы
</a:t>
            </a:r>
            <a:endParaRPr lang="en-US" sz="32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 влажная погода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чаще промывают почву, а растения быстро растут и укрепляют землю своими корнями. Но сильные ливни могут уносить верхний слой почвы вниз по склону.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дни и ветер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земля легко крошится, а ветер подхватывает пыль и мелкие частицы. Так появляются новые неровности, а некоторые участки становятся совсем голыми.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лёд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попадает в трещины камней и замерзает. Лёд расширяется и понемногу раздвигает камень, поэтому со временем он может треснуть.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Весной, летом, осенью и зимой поверхность Земли всё время понемногу меняется. Где-то появляются ручейки, где-то осыпаются склоны, а где-то земля становится ровнее.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меняет поверхность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степи и леса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сухой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дожди бывают редко, поэтому растений там немного. Зато песок, камни и ветер создают необычный пейзаж, который выглядит почти как огромная жёлтая волна.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защита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удерживают влагу, дают тень и помогают почве не размываться дождями. Под кронами деревьев земля остаётся более мягкой, а животным там легче найти укрытие.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травяное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покрыты в основном травами, которые хорошо переносят солнце и ветер. Весной они особенно красивы: кажется, будто земля превратилась в зелёное море без единой лодки.
</a:t>
            </a:r>
            <a:endParaRPr lang="en-US" sz="8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землю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разные виды деятельности человека превращают природную поверхность в новые формы рельефа.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поверхность Земли нужно беречь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707350" y="1391125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почву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верхний слой почвы уносит ветер или смывает вода, растениям становится труднее расти. Земля беднеет, а урожай и зелёные луга страдают.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703820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Брошенный мусор загрязняет не только землю, но и воду. Он портит вид берегов, мешает растениям и может навредить животным, которые живут рядом.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10652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леса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деревьев становится меньше, почва остаётся без защиты. Дождь и ветер быстрее размывают её, поэтому склоны и берега разрушаются заметно сильнее.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17469" y="1391176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природе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берега, ухоженные поля и здоровые места для животных появляются там, где люди относятся к земле аккуратно. Даже маленький добрый поступок здесь очень важен.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можно заметить бугорок у дерева, канавку после дождя и ровную дорожку к подъезду. Даже такой маленький участок похож на карту в миниатюре, только здесь всё можно рассмотреть вживую.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где земля не скучает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встречаются склоны, газоны, клумбы и тропинки, которые то поднимаются, то спускаются. Кажется, будто земля специально придумала здесь несколько разных уровней, чтобы прогулка была интереснее.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 сюрпризами для глаз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земля выглядит особенно изменчивой: где-то берег высокий, а где-то пологий и песчаный. Река постоянно работает над своим путём, поэтому вчерашний берег и сегодняшний могут уже не совпадать.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у реки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рядом с нами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7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1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8875" y="1198518"/>
            <a:ext cx="376800" cy="334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575" y="1198518"/>
            <a:ext cx="376800" cy="3349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4275" y="1177584"/>
            <a:ext cx="376800" cy="37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250" dirty="0"/>
          </a:p>
        </p:txBody>
      </p:sp>
      <p:sp>
        <p:nvSpPr>
          <p:cNvPr id="15" name="Text 2"/>
          <p:cNvSpPr txBox="1"/>
          <p:nvPr/>
        </p:nvSpPr>
        <p:spPr>
          <a:xfrm>
            <a:off x="3960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все неровности поверхности Земли: и горы, и равнины, и долины. Это слово помогает описывать землю точно, а не просто говорить: «тут бугорки».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87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 океан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огромные участки суши, а океаны — самые большие водные пространства. Эти слова нужны, чтобы понимать, где находится суша и где простирается вода.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814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холм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высокие и крутые, а холмы ниже и мягче по форме. Сравнивая их, легче заметить, как по-разному может подниматься поверхность Земли.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241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 берег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— это понижение между возвышенностями, а берег — место встречи суши и воды. Эти слова помогают заметить, как вода и земля соседствуют друг с другом.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66875" y="1685250"/>
            <a:ext cx="13842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верхний слой земли, где растут растения и живут маленькие организмы. Без неё не было бы ни полей, ни садов, ни многих лесных тропинок.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Земля — планета разных поверхностей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поверхность Земли очень разнообразна: на ней есть суша и вода, ровные и неровные места. Её меняют природа и человек, а значит, беречь её особенно важно.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2026-05-25T20:19:53Z</dcterms:created>
  <dcterms:modified xsi:type="dcterms:W3CDTF">2026-05-25T20:19:53Z</dcterms:modified>
</cp:coreProperties>
</file>