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питание и пищеварение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 — базовые процессы, обеспечивающие здоровье и развитие подростков.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пища воспринималась как источник энергии. В XX веке открыли витамины, изучили роль белков, жиров и углеводов. Современные исследования связывают правильное питание с ростом, иммунитетом и умственной деятельностью у подростков.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о питании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– строительные материалы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важны для роста и восстановления тканей. Они создают ферменты, регулирующие биохимические процессы, и поддерживают иммунную систему.
</a:t>
            </a:r>
            <a:endParaRPr lang="en-US" sz="106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– концентрированный источник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снабжают организм энергией и способствуют усвоению жирорастворимых витаминов. Они участвуют в построении клеточных мембран.
</a:t>
            </a:r>
            <a:endParaRPr lang="en-US" sz="106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– главный источник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быстро обеспечивают организм глюкозой, необходимой для всех органов, особенно мозга и мышц.
</a:t>
            </a:r>
            <a:endParaRPr lang="en-US" sz="1214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питательных веществ в организме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рту происходит механическая обработка пищи и смешивание с ферментами слюны, обеспечивая подготовку к химическому расщеплению.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пищеварения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пища подвергается химическому расщеплению под действием кислот и ферментов для разрушения белков.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происходит всасывание питательных веществ благодаря высокой площади поверхности слизистой и активной работе ферментов.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удаляет непереваренные остатки и формирует каловые массы для последующего их выведения.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00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196" y="1203907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542" y="1203907"/>
            <a:ext cx="2130000" cy="19843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846" y="1203907"/>
            <a:ext cx="2130000" cy="198439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490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– начало пищеварения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пища пережёвывается и смачивается слюной, формируется пищевой комок, готовый к проглатыванию и дальнейшему переработке.
</a:t>
            </a:r>
            <a:endParaRPr lang="en-US" sz="1318" dirty="0"/>
          </a:p>
        </p:txBody>
      </p:sp>
      <p:sp>
        <p:nvSpPr>
          <p:cNvPr id="8" name="Text 1"/>
          <p:cNvSpPr txBox="1"/>
          <p:nvPr/>
        </p:nvSpPr>
        <p:spPr>
          <a:xfrm>
            <a:off x="4606198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– основное место всасывания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поверхность благодаря ворсинкам обеспечивает эффективное всасывание аминокислот, жировых кислот и глюкозы в кровь и лимфу.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2415543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– химическая обработка пищи
</a:t>
            </a:r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пища смешивается с желудочным соком, где происходит разрушение белков и образование химуса, полуготового пищевого продукта.
</a:t>
            </a:r>
            <a:endParaRPr lang="en-US" sz="1263" dirty="0"/>
          </a:p>
        </p:txBody>
      </p:sp>
      <p:sp>
        <p:nvSpPr>
          <p:cNvPr id="10" name="Text 3"/>
          <p:cNvSpPr txBox="1"/>
          <p:nvPr/>
        </p:nvSpPr>
        <p:spPr>
          <a:xfrm>
            <a:off x="6796849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– формирование отходов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удаляются остатки непереваренной пищи, всасывается вода, формируются каловые массы перед их выведением.
</a:t>
            </a:r>
            <a:endParaRPr lang="en-US" sz="1318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пищеварительной системы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через пищеварительную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 основные процессы переваривания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увлажняет и частично очищает пищевой комок, благодаря лизоциму предотвращая размножение вредных микроорганизмов.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содержит фермент амилазу, который начинает разлагать углеводы ещё во рту, облегчая их дальнейшее переваривание.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Жевательные движения измельчают пищу, увеличивая площадь для действия ферментов и облегчая её продвижение по пищеварительному тракту.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слюны и механического измельчения пищи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активизирует ферменты и уничтожает бактерии, обеспечивая безопасность пищеварения.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— сложная среда, где каждый компонент выполняет важную функцию для эффективного пищеварения.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2020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желудочного сока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ворсинок увеличивает площадь
</a:t>
            </a:r>
            <a:pPr algn="ctr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Микроворсинки покрывают слизистую тонкого кишечника, обеспечивая большую площадь для эффективного всасывания питательных веществ.
</a:t>
            </a:r>
            <a:endParaRPr lang="en-US" sz="110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аминокислот и глюкозы в кровоток
</a:t>
            </a:r>
            <a:pPr algn="ctr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аминокислоты и глюкоза быстро проникают через ворсинки в капилляры, доставляя энергию и строительные материалы организму.
</a:t>
            </a:r>
            <a:endParaRPr lang="en-US" sz="110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жиров через лимфатическую систему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Жирные кислоты и глицерин всасываются в лимфу, минуя печень, что обеспечивает их эффективное распределение и использование тканями.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веществ в тонком кишечнике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24743"/>
            <a:ext cx="4328400" cy="1712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pH среды, ферментов и основных функций пищеварения в желудке и тонком кишечнике.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поэтапно адаптировано к разным средам и ферментативным процессам для эффективного расщепления разнообразных питательных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пищеварения в желудке и кишечнике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— главный разрушитель белков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активно действует в желудке, расщепляя сложные белковые молекулы на более простые пептиды. Этот процесс — первый шаг для последующего усвоения белков организмом.
</a:t>
            </a:r>
            <a:endParaRPr lang="en-US" sz="1191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— начало переваривания углеводов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Амилаза, присутствующая в слюне и поджелудочной железе, берет на себя расщепление углеводов до простых сахаров, обеспечивая организм быстрым источником энергии.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Липаза — расщепление жиров до питательных компонентов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Липаза, вырабатываемая поджелудочной железой и кишечником, расщепляет жиры на глицерин и жирные кислоты, облегчая их всасывание и дальнейшее использование организмом.
</a:t>
            </a:r>
            <a:endParaRPr lang="en-US" sz="1095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ферменты пищеварительной системы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90-100 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суточное потребление белков для нормального роста и развития подростков.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норма белков важна для формирования мышц, костей и укрепления иммунитета у подростков 13-15 лет.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Минздрава РФ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пропорции макронутриентов обеспечивают энергию и необходимые материалы для роста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Белков, Жиров и Углеводов поддерживает здоровье и работоспособность школьников.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Роспотребнадзора,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суточного рациона школьника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играет ключевую роль в укреплении иммунитета и защите организма от инфекций, его источники — свежие овощи и фрукты.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минеральные вещества
</a:t>
            </a:r>
            <a:endParaRPr lang="en-US" sz="2959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необходимо для производства гемоглобина; его дефицит вызывает анемию. Богаты железом мясные продукты и бобовые.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укрепляет кости и зубы, особенно важен для подростков. Молочные продукты — главный источник этого минерала.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4900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196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54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846" y="1508178"/>
            <a:ext cx="2130000" cy="19843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490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приёмов пищи
</a:t>
            </a:r>
            <a:pPr algn="ctr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энергии рекомендуется питаться 4-5 раз в день, что помогает избежать переедания и поддерживать концентрацию внимания в течение дня.
</a:t>
            </a:r>
            <a:endParaRPr lang="en-US" sz="1062" dirty="0"/>
          </a:p>
        </p:txBody>
      </p:sp>
      <p:sp>
        <p:nvSpPr>
          <p:cNvPr id="9" name="Text 1"/>
          <p:cNvSpPr txBox="1"/>
          <p:nvPr/>
        </p:nvSpPr>
        <p:spPr>
          <a:xfrm>
            <a:off x="4606196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сладкого и фастфуда
</a:t>
            </a:r>
            <a:pPr algn="ctr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потребления сахаров и жирной пищи помогает предотвратить ожирение и улучшает общее состояние здоровья школьников.
</a:t>
            </a:r>
            <a:endParaRPr lang="en-US" sz="1096" dirty="0"/>
          </a:p>
        </p:txBody>
      </p:sp>
      <p:sp>
        <p:nvSpPr>
          <p:cNvPr id="10" name="Text 2"/>
          <p:cNvSpPr txBox="1"/>
          <p:nvPr/>
        </p:nvSpPr>
        <p:spPr>
          <a:xfrm>
            <a:off x="241554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рациона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разных групп продуктов обеспечивает организм всеми необходимыми питательными веществами для роста и развития.
</a:t>
            </a:r>
            <a:endParaRPr lang="en-US" sz="1214" dirty="0"/>
          </a:p>
        </p:txBody>
      </p:sp>
      <p:sp>
        <p:nvSpPr>
          <p:cNvPr id="11" name="Text 3"/>
          <p:cNvSpPr txBox="1"/>
          <p:nvPr/>
        </p:nvSpPr>
        <p:spPr>
          <a:xfrm>
            <a:off x="6796846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завтрака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— самая важная еда дня, обеспечивающая мозг энергией и способствующая улучшению памяти и внимания во время учебы.
</a:t>
            </a:r>
            <a:endParaRPr lang="en-US" sz="1214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здорового питания для школьников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69" y="2228750"/>
            <a:ext cx="4141361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продукты по содержанию витаминов, минералов, сахара и жиров согласно рекомендациям Роспотребнадзора.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 богаты витаминами и минералами, тогда как вредные содержат много сахара и жиров, негативно влияющих на здоровье.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и вредных продуктов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Нерегулярные приёмы пищи и пропуск завтрака приводят к нарушению обмена веществ и снижению энергии для учёбы и активности.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в питании подростков
</a:t>
            </a:r>
            <a:endParaRPr lang="en-US" sz="2546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сладостей способствует развитию кариеса, ожирения и ухудшает общее самочувствие подростка.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Переедание перед сном затрудняет пищеварение, увеличивает риск избыточного веса и снижения качества сна.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пищевых привычек в подростковом возрасте влияет на здоровье и образ жизни во взрослом состоянии.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фастфуда
</a:t>
            </a:r>
            <a:pPr algn="ctr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всё чаще выбирают фастфуд, что приводит к снижению качества рациона и увеличению риска заболеваний пищеварительной системы.
</a:t>
            </a:r>
            <a:endParaRPr lang="en-US" sz="1318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потребления энергетиков
</a:t>
            </a:r>
            <a:pPr algn="ctr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напитки содержат много сахара и стимуляторов, которые нагрузят печень и могут вызвать нарушение работы ЖКТ при частом употреблении.
</a:t>
            </a:r>
            <a:endParaRPr lang="en-US" sz="1220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употребления натуральных продуктов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полуфабрикаты и консервы уменьшает поступление витаминов, негативно влияя на иммунитет и общее пищеварение, что подтверждают данные Минздрава.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современных тенденций на пищеварение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поддержанию здорового пищеварения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режим питания, кушая в одно и то же время, чтобы пищеварительная система работала правильно и стабильно.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Пережёвывайте пищу тщательно и медленно, это облегчает работу ферментов и снижает нагрузку на желудок.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в рацион овощи, фрукты и цельнозерновые продукты для нормализации пищеварения и поддержания здоровья ЖКТ.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пищеварение: фундамент здоровья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пищевые привычки и сбалансированное питание создают основу для гармоничного развития, хорошего самочувствия и успешной учёбы в подростковом возрасте.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2026-05-09T04:03:32Z</dcterms:created>
  <dcterms:modified xsi:type="dcterms:W3CDTF">2026-05-09T04:03:32Z</dcterms:modified>
</cp:coreProperties>
</file>