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и Черногория: знакомство со странами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страны Балкан: природа, города, традиции и яркие маршруты.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Балканы: соседство и контрасты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 — это регион, где рядом живут горы, реки, море и древние города. Сербия и Черногория находятся по соседству, но каждая страна имеет свой образ и ритм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страны Балкан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769025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полуостров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и Черногория расположены на Балканском полуострове в юго-восточной части Европы. Это пространство исторически связывало разные народы, торговые пути и культурные традиции.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45325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находится в глубине материка и не имеет выхода к морю. Черногория, наоборот, выходит к Адриатическому морю, поэтому для неё особенно важны побережье и курорты.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946150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Соседями региона являются Хорватия, Босния и Герцеговина, Албания, Северная Македония, Болгария, Румыния и Венгрия. Такое положение делает Балканы перекрёстком дорог и культур.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и Черногория: краткий профиль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быстро увидеть главное: столицы, языки, валюты и масштаб стран.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заметно крупнее по населению, а Черногория выделяется сочетанием двух столиц и использованием евро.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общеизвестным административным и справочным данным, 2024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Сербии в 3 фактах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тянется от равнин на севере к более горным территориям на юге, поэтому природные условия здесь меняются заметно.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направления — север, центр и юг — важны для понимания географии Сербии: равнины, долины и горы дополняют друг друга.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описанию природных зон Сербии в учебном материале; числовые значения условные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Сербии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юг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Сербии заметно более горный. Здесь находятся территории, которые привлекают любителей природы, пеших прогулок и спокойного отдыха вдали от больших городов.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преобладают ровные пространства, удобные для больших полей и техники. Здесь проще развивать земледелие, строить дороги и связывать между собой города и сёла.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Сербия сочетает холмы, долины и плодородные участки. Такое сочетание подходит для садов, овощеводства и небольших хозяйств, а пейзаж становится более разнообразным.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достопримечательности Сербии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7800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Калемегдан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Калемегдан в Белграде — одна из самых узнаваемых крепостей страны. Отсюда видно, как Сава и Дунай соединяются у города, а сама крепость напоминает о долгой истории столицы.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38311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Студеница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Студеница ценят как важный памятник средневековой Сербии. Его белокаменные стены и росписи показывают, насколько сильно в стране переплелись вера, искусство и история.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298619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Джердап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Ущелье Джердап на Дунае впечатляет узкими проходами и крутыми скалами. Это место напоминает, что сербская природа может быть не только мягкой, но и очень мощной.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58927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Тара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Тара известен лесами, смотровыми точками и чистым воздухом. Сюда приезжают ради прогулок, наблюдения за природой и отдыха вдали от шумных улиц.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923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Копаоник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Копаоник — одна из самых известных горных территорий страны. Летом сюда едут за походами и прохладой, а зимой — ради снега и активного отдыха.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Сербии: Белград и Нови-Сад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Белград — город у двух рек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Белград стоит там, где встречаются Сава и Дунай, поэтому город всегда жил на пересечении дорог и культур. Здесь рядом можно увидеть крепость, широкие набережные и оживлённые улицы с современными зданиями.
</a:t>
            </a:r>
            <a:endParaRPr lang="en-US" sz="1317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Нови-Сад — молодость и фестивали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Нови-Сад часто называют более спокойным и уютным, но он тоже полон энергии. Его знают по крепости Петроварадин, университетам и фестивалю EXIT, который собирает гостей со всей Европы.
</a:t>
            </a:r>
            <a:endParaRPr lang="en-US" sz="13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повседневная культура Сербии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танец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Сербская музыка часто звучит на семейных торжествах и городских праздниках. Танец коло объединяет людей в круг и показывает, как в культуре важны общность и движение.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 гостеприимство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 — один из самых известных семейных обычаев. В этот день вспоминают покровителя семьи, а на столе обязательно появляются хлеб, угощение и знак уважения к гостям.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сербы любят встречаться в кафе и проводить время без спешки. Это часть городской культуры, где разговор и общение часто не менее важны, чем сам напиток.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баскетбол занимают заметное место в жизни детей и взрослых. Спорт здесь не только зрелище, но и привычный способ проводить свободное время с друзьями.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Черногория: краткий профиль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Черногория — небольшое государство на берегу Адриатического моря. Её ценят за сочетание пляжей, гор и старых городов, которые удобно увидеть в одной поездке.
</a:t>
            </a:r>
            <a:endParaRPr lang="en-US" sz="1216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важных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Подгорица — главный административный центр страны, а Цетинье напоминает о её историческом прошлом. Вместе они показывают, как в Черногории соседствуют современная жизнь и традиции.
</a:t>
            </a:r>
            <a:endParaRPr lang="en-US" sz="119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невелика по площади и населению, но очень разнообразна по природе. Почти за каждым поворотом дороги здесь открываются новые виды: море, ущелья, вершины и озёра.
</a:t>
            </a:r>
            <a:endParaRPr lang="en-US" sz="1216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Популярный 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отдых — одна из главных причин приезжать в Черногорию. Побережье, бухты и курортные города делают её особенно привлекательной для путешествий летом.
</a:t>
            </a:r>
            <a:endParaRPr lang="en-US" sz="12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Черногории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рельеф становится более мягким, а в центральных и северных районах горы заметнее, чем у моря.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сочетает сразу несколько ярких природных зон: морское побережье, горные массивы и крупные водоёмы, поэтому ландшафт меняется очень быстро.
</a:t>
            </a:r>
            <a:endParaRPr lang="en-US" sz="1133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физической карте Черногории.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Достопримечательности и символы Черногории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Котор и бухта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Котор расположен в узкой бухте и хорошо показывает морской облик страны. Узкие улочки, стены и гавань делают его одним из самых узнаваемых мест Черногории.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Острог высечен в скале и известен как важный духовный центр. Его необычное расположение делает памятник заметным символом страны даже без морского пейзажа.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Дурмитор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Дурмитор объединяет горы, озёра и каньоны, поэтому показывает горную Черногорию лучше многих других мест. Здесь особенно хорошо видно, насколько разнообразна природа небольшой страны.
</a:t>
            </a:r>
            <a:endParaRPr lang="en-US" sz="1193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Скадарское озеро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Скадарское озеро важно и для природы, и для отдыха. Оно привлекает птиц, лодочные прогулки и туристов, которые хотят увидеть тихую, более спокойную сторону Черногории.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Черногории: Подгорица, Цетинье, Будва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769025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Подгорица — центр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Подгорица — главный административный центр страны. Здесь сосредоточены государственные учреждения, деловая жизнь и транспортные связи, а сам город показывает современную Черногорию без курортной суеты.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45325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Цетинье — город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Цетинье называют исторической и культурной столицей. Оно напоминает о прошлом государства, старых резиденциях и традициях, поэтому особенно важно для понимания черногорской идентичности.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946150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Будва — отдых на 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Будва известна пляжами, набережной и старым городом. Летом она становится одним из самых оживлённых мест страны, где удобно сочетать отдых у моря и прогулки по историческим улицам.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культура Черногории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черногорских праздниках часто звучат народные мелодии, а музыка помогает сохранять связь с местными традициями. Она сопровождает семейные торжества, фестивали и городские гулянья.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остаётся важной частью повседневной жизни. Встречи за столом, уважение к старшим и гостеприимство считаются естественной нормой и заметны и в городе, и в деревне.
</a:t>
            </a:r>
            <a:endParaRPr lang="en-US" sz="1216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в разное время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отдых у моря и поездки в горы — привычная часть жизни. Жители и гости страны умеют быстро выбирать между пляжем, прогулкой по старому городу и походом по тропам.
</a:t>
            </a:r>
            <a:endParaRPr lang="en-US" sz="1216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баскетбол очень популярны среди детей и взрослых. Спортивные игры часто становятся темой общения и помогают лучше почувствовать общий ритм современной Черногории.
</a:t>
            </a:r>
            <a:endParaRPr lang="en-US" sz="12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двух стран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и общие балканские черты, и разные природные условия, которые влияют на образ жизни, занятия людей и туризм.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близки культурно, но Сербия больше связана с внутренней частью Балкан, а Черногория — с морем, горами и туристическим отдыхом.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физической и политической карте Балкан.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4 коротких вехах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исторического развития региона по ключевым этапам
</a:t>
            </a:r>
            <a:endParaRPr lang="en-US" sz="9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попробовать в Сербии и Черногории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Сербии кухня сытная и домашняя: часто подают мясо на гриле, хлеб и свежие овощи. Такие блюда удобно есть всей семьёй, особенно в небольших кафе и на праздниках.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мясные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Плескавица и чевапи — самые узнаваемые блюда сербской кухни. Их обычно подают с лепёшкой, луком и соусами, поэтому они хорошо подходят для быстрого и вкусного обеда.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побережья и гор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Черногории ценят негушский пршут, сыр и блюда из рыбы, особенно на побережье. Здесь кухня заметно меняется от горных районов к морю, сохраняя простые рецепты.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Йогурт, выпечка и молочные продукты часто встречаются и в Сербии, и в Черногории. Эти продукты дополняют основные блюда и делают повседневное меню более привычным и 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999" y="1887806"/>
            <a:ext cx="172125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активный отдых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Черногория известна пляжами Будвы, старым Котором, горным Дурмитором и Скадарским озером. В одной поездке можно купаться, гулять и подниматься в горы.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привлекает путешественников Белградом, крепостями, речными набережными и фестивалями. Здесь удобно совмещать прогулки по городу, знакомство с историей и отдых у воды.
</a:t>
            </a:r>
            <a:endParaRPr lang="en-US" sz="1107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активного отдыха подходят походы, поездки на велосипеде и наблюдение за природой. Оба государства удобны для тех, кто любит не только осмотр достопримечательностей, но и движение.
</a:t>
            </a:r>
            <a:endParaRPr lang="en-US" sz="11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занятия людей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опирается на сельское хозяйство, потому что в стране много плодородных земель и долин. Здесь выращивают зерно, фрукты и овощи, а также развивают переработку продукции.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промышленности Сербии заметны машиностроение, производство и сервисные услуги. Крупные города помогают развивать торговлю, транспорт и работу предприятий, связанных с внутренним рынком.
</a:t>
            </a:r>
            <a:endParaRPr lang="en-US" sz="1116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Черногории сильнее видны туризм, порты и строительство. Летний сезон приносит много работы в гостиницах, ресторанах и на побережье, особенно в курортных городах.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обеих стран важны торговля и связи с соседями. Транспорт, дороги и приграничное сотрудничество помогают товарам, людям и туристам свободно перемещаться по Балканам.
</a:t>
            </a:r>
            <a:endParaRPr lang="en-US" sz="11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разные, но близкие страны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и Черногория похожи историей и культурой, но каждая сохраняет свой характер: одна — речная и городская, другая — морская и горная. Вместе они создают яркий образ Балкан.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2026-07-27T00:09:12Z</dcterms:created>
  <dcterms:modified xsi:type="dcterms:W3CDTF">2026-07-27T00:09:12Z</dcterms:modified>
</cp:coreProperties>
</file>