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Гордон Байрон: поэт, бунтарь, символ романтизма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страсти и непокорности.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жил в эпоху, когда писатели искали не правила, а живые чувства, внутреннюю свободу и силу личности. Именно тогда его голос стал особенно заметным и узнаваемым.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время Байрона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родился в знатной семье, но рано почувствовал непрочность домашнего мира: отец ушёл из семьи, а мать жила очень скромно.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детство и первые впечатления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Байрон хромал, и это усиливало его чувство отличия от других. Позднее именно внутреннее одиночество стало важной чертой его личности и поэзии.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десять лет он унаследовал титул лорда и вырос в Шотландии, где много читал, наблюдал природу и формировал свой взгляд на мир.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Кембридже и первые публикации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Кембриджском университете Байрон не любил жёсткие правила и больше тянулся к книгам, спорам и свободе. Учёба стала для него временем самостоятельного выбора.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1807 году вышел его первый сборник «Часы досуга». Уже в этих стихах заметны ирония, гордость и желание идти своим путём, а не подчиняться ожиданиям.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большой успех: «Паломничество Чайльд-Гарольда»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1812: начало славы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песни поэмы быстро сделали Байрона известным. Читателей поразили не только путешествия героя, но и его печальное, разочарованное настроение.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героя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Чайльд-Гарольд оказался не похож на обычных книжных персонажей. Он не принимает мир таким, какой он есть, и ищет смысл в одиночестве и размышлениях.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«байронического героя»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поэмы читатели и критики стали говорить о новом литературном образе — гордом, мрачном и внутренне сильном герое.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Байрона по годам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быстро Байрон перешёл от ранних стихов к крупным и знаменитым поэмам.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творчества связан с двумя этапами: ранней славой и поздними годами, когда его замыслы стали особенно масштабными.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литературные данные о Дж. Г. Байроне: 1807, 1812, 1813–1816, 1816, 1819–1824.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Байронический герой в литературе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часто держится в стороне от людей и чувствует себя непонятым. Его внутренний мир важнее внешних правил и привычных успехов.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пережил сильное душевное потрясение и поэтому смотрит на мир без иллюзий. Это делает его образ печальным, но очень выразительным.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Байронический герой не любит подчиняться и защищает своё достоинство. Даже в трудные минуты он старается сохранить независимость и силу характера.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сочетаются смелость и уязвимость, притяжение к добру и бунт против общества. Именно поэтому он вызывает сочувствие и интерес.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и Греция: поэт и гражданин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Миссолонги: последний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приехал в Миссолонги, чтобы быть рядом с борцами за независимость. Однако тяжёлая болезнь не позволила ему участвовать в борьбе, и в 1824 году он умер там.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выбрал сторону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поддержал греческое восстание не только словами, но и деньгами. Для него борьба греков стала настоящим делом чести, а не далёкой новостью из газет.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ставшая символом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Байрон остался в памяти европейцев как человек, который жил в согласии со своими идеалами. Его имя связано не только с поэзией, но и с гражданским мужеством.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Дж. Г. Байрона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показывают, как рано Байрон начал писать, как много путешествовал и как коротка была его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Байрона была очень короткой, но насыщенной событиями, поездками и крупными произведениями.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Дж. Г. Байрона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выделялся не только стихами, но и резким, независимым характером. Он говорил и поступал так, как считал нужным, даже если это не нравилось высшему обществу.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его обсуждали как человека, который нарушает светские правила и не старается казаться удобным. Такой образ усиливал интерес к его книгам и стихам.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1816 году Байрон покинул Англию и больше не вернулся. Его жизнь стала частью легенды, а сам поэт — символом свободной и смелой личности.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Байрона и общественный скандал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биографии Байрона с литературным образом свободного, гордого и трагически настроенного человека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образ байронического героя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создавал «Дон Жуана» в последние годы жизни, превращая известный сюжет в широкую сатирическую поэму о людях, их привычках и слабостях.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привычного обольстителя читатель видит героя, который сам попадает в неожиданные обстоятельства и вынужден приспосабливаться к ним.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шутку, иронию и наблюдательность: через частную историю автор показывает нравы общества и высмеивает лицемерие.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осталось незавершённым, но именно оно особенно ярко раскрыло мастерство Байрона как поэта, умеющего сочетать серьёзность и насмешку.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Жуан»: крупнейшая поэма Байрона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Байрона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личные переживания почти всегда связаны с судьбой человека в большом и часто несправедливом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внутренний конфликт задают тон всей поэзии Байрона, а остальные мотивы поддерживают и уточняют 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Дж. Г. Байрона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Байрона на европейскую и русскую литературу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Байрона быстро читали и переводили в разных странах Европы. Его воспринимали как автора, который сделал героя более свободным, сильным и внутренне сложным.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байронические черты заметны у Пушкина, Лермонтова и Мицкевича. Их привлекали одиночество, гордость и спор человека с обществом.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поэтические приёмы Байрона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 и 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умеет говорить возвышенно и при этом просто. Такое сочетание делает его строки живыми, а речь автора — особенно убедительной и запоминающейся.
</a:t>
            </a:r>
            <a:endParaRPr lang="en-US" sz="1375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сталкивает серьёзное и смешное, чтобы ярче показать характер героя или нелепость общественных правил. Ирония у него звучит тонко и остро.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Байрона часто встречаются обращения к читателю, к природе или к самому себе. Они создают ощущение сильного, напряжённого разговора.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у Байрона не просто фон, а часть настроения. Природа помогает передать одиночество, тревогу, надежду и масштаб переживаний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и путешествий Байрона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Байрона охватывает места детства, литературной славы, изгнания и последнего периода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не только расширили его кругозор, но и укрепили мотив странствия, который постоянно возвращается в его произведениях.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Дж. Г. Байрона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Байрона помогает понять романтизм: в нём чувства, сомнения и мечты героя важнее сухих правил и внешнего порядка.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показывают, как литература раскрывает характер человека через поступки, выбор и отношение к обществу, а не только через сюжет.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Байрон изучается в 9 классе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наглядно объясняет, что биография автора может влиять на тексты. Поэтому его жизнь и стихи удобно рассматривать вместе.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важны темы свободы, достоинства и ответственности. Они близки подросткам и помогают обсуждать сложные жизненные вопросы.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Байрона и их основные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произведения Байрона раскрывают близкие ему темы и образы.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писал в разных жанрах, но почти всегда возвращался к образу сильной личности, которая спорит с миром и не сдаётся.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Дж. Г. Байрона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было Байрону в момент смерти.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Дж. Г. Байрона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ушёл очень рано, но успел создать произведения, которые сделали его одним из главных поэтов европейского романтизма и символом свободной личности.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Байрон: поэт, которого помнят за свободу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показал, что поэт может быть не только мастером слова, но и человеком действия. Его стихи, поступки и образ героя до сих пор вдохновляют читателей.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2026-05-23T04:28:55Z</dcterms:created>
  <dcterms:modified xsi:type="dcterms:W3CDTF">2026-05-23T04:28:55Z</dcterms:modified>
</cp:coreProperties>
</file>