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Геополитическое положение России: пространство, ресурсы и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соединяет Европу и Азию, формируя пространство силы, рисков и возможностей.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Геополитика: как география влияет на судьбу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Геополитическое положение показывает, где страна находится относительно соседей, морей, рынков и центров силы. Для России особенно важны границы, выход к морям и положение на стыке Европы и Азии, определяющее жизнь территорий и развитие хозяйства.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России как преимущество и ограничение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страны создаёт стратегическую глубину и позволяет опираться на разные природные зоны, но одновременно усложняет связь между регионами и делает управление более затратным.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цена расстояний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населённые пункты и предприятия друг от друга, тем дороже дороги, линии связи, трубопроводы и социальная инфраструктура, особенно в удалённых районах.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включает леса, полезные ископаемые, водные ресурсы и сельскохозяйственные районы, что усиливает экономический потенциал и роль России на мировых рынках сырья.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освоения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Огромное пространство осваивается неравномерно: часть территории активно заселена и связана транспортом, а другие районы остаются малодоступными и требуют особых решений для 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мировых запасах природных ресурсов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топливно-энергетические и лесные ресурсы, сосредоточенные в восточных и северных районах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 России делает её экономически значимой, но повышает зависимость от инфраструктуры вывоза и освоения удалённых территорий.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 обобщённым открытым оценкам ресурсной обеспеченности России; для учебной визуализации, 2025
</a:t>
            </a:r>
            <a:endParaRPr lang="en-US" sz="8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двумя центрами притяжения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пространство между европейским и азиатским экономическими ядрами, поэтому её положение не сводится к одной оси. Оно создаёт одновременно возможности для транзита, торговли и дипломатического манёвра, но требует постоянного учёта интересов разных направлений.
</a:t>
            </a:r>
            <a:endParaRPr lang="en-US" sz="83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Калининград, Крым и арктический фасад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участки карты обладают особой политической чувствительностью. Калининградская область выделяется как эксклав, Крым — как важный район Чёрного моря, а арктическое побережье открывает выход к северным маршрутам и новым зонам освоения.
</a:t>
            </a:r>
            <a:endParaRPr lang="en-US" sz="82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ось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визуально связывает европейскую часть России с Дальним Востоком и показывает, насколько страна зависит от сквозных транспортных линий. Для огромного государства такие магистрали становятся не просто путями сообщения, а основой пространственного единства.
</a:t>
            </a:r>
            <a:endParaRPr lang="en-US" sz="83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карте Евразии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России: страны, границы и интересы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государства формируют для России разные типы взаимодействия: от плотной экономической кооперации до вопросов безопасности и морского соседства.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устойчивые связи связаны с транспортом и экономикой, а наиболее чувствительные — с северными и восточными рубежами.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географическому положению и соседям России
</a:t>
            </a:r>
            <a:endParaRPr lang="en-US" sz="9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10257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10257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274" y="1992620"/>
            <a:ext cx="297490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10257"/>
            <a:ext cx="342803" cy="30471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Балтийский выход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направление связывает Россию с Северной Европой и международной торговлей. Оно особенно важно для портовой инфраструктуры и экспорта продукции в страны близких морских маршрутов.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море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Чёрноморские порты обеспечивают южный выход к внешним рынкам и поддерживают торговлю с государствами Средиземноморья и Ближнего Востока. Здесь особенно заметна роль Новороссийска.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 открывает доступ к арктическим перевозкам, которые зависят от климата и ледовой обстановки. Это направление усиливает значение Мурманска и Архангельска.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Тихоокеанские ворота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и Находка обеспечивают связь с рынками Азиатско-Тихоокеанского региона. Через эти порты проходят сырьевые и экспортные потоки, связанные с восточным направлением внешней торговли.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рубежи и доступ к мировым рынкам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географии к рискам и защите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положение страны влияет на безопасность, торговлю и инфраструктурные решения.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 России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остаётся главной продольной осью страны. Она соединяет запад и восток, поддерживает перевозки между регионами и делает огромную территорию более управляемой и связной.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Байкало-Амурская магистраль разгружает восточное направление и помогает осваивать районы Сибири и Дальнего Востока. Её значение особенно велико там, где природные ресурсы удалены от крупных центров.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 «Север — Юг»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«Север — Юг» усиливает связи России с Ираном, Индией и странами Персидского залива. Он расширяет внешние связи в южном направлении и снижает зависимость от одного транспортного вектора.
</a:t>
            </a:r>
            <a:endParaRPr lang="en-US" sz="1085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 сокращает расстояние между европейскими и азиатскими портами, но зависит от льда, погоды и судоходной инфраструктуры. Поэтому он требует технологической и навигационной поддержки.
</a:t>
            </a:r>
            <a:endParaRPr lang="en-US" sz="108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транспортных направлений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коридоры решают разные задачи: одни связывают внутреннее пространство, другие открывают доступ к внешней торговле и новым рынкам.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 остаётся базовой осью, а остальные маршруты усиливают устойчивость системы и расширяют геополитический выбор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сравнение по открытым характеристикам маршрутов: протяжённость и стратегическая роль; 2025
</a:t>
            </a:r>
            <a:endParaRPr lang="en-US" sz="8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Арктическая зона стала важнейшим источником нефти, газа, никеля, меди и редкоземельных металлов, поэтому интерес к ней связан не только с добычей, но и с долгосрочной энергетической безопасностью.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навигации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климата увеличивает период судоходства, а Северный морской путь постепенно превращается в более значимый маршрут между Европой и Азией, сокращая время доставки грузов.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возрастает значение охраны северных рубежей, контроля над морскими коммуникациями и защиты инфраструктуры, которая работает в сложных климатических и ледовых условиях.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развития и экологии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освоение Арктики требует сочетать добычу ресурсов, экологическую ответственность и модернизацию портов, ледокольного флота и спасательной инфраструктуры.
</a:t>
            </a:r>
            <a:endParaRPr lang="en-US" sz="1056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как стратегический регион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системе международных объединений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Евразийская интеграция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ЕАЭС и СНГ поддерживают экономическую связанность постсоветского пространства, а также создают общую основу для торговли, логистики и согласования правил взаимодействия между соседними государствами.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Азии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ШОС и БРИКС расширяет политические и экономические контакты России с крупными государствами Азии, а также укрепляет её присутствие в форматах, не зависящих от Запада.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западный контур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 и НАТО остаются важными внешними ориентирами, но отношения с ними нередко строятся на конкуренции интересов, что усиливает значение дипломатического маневра и безопасности.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Многовекторная 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Ближним Востоком, Африкой и Латинской Америкой помогают России уменьшать зависимость от одного направления и выстраивать более гибкую внешнюю стратегию.
</a:t>
            </a:r>
            <a:endParaRPr lang="en-US" sz="11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внешней торговли России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торговые потоки смещаются к азиатским рынкам, прежде всего в сегментах сырья, топлива и продовольствия, что меняет привычную географию экспортной логистики.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становится главным внешнеторговым направлением, тогда как Европа сохраняет значение, но уже не доминирует так, как прежде.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ФТС России и открытым обзорам внешней торговли; доли округлены
</a:t>
            </a:r>
            <a:endParaRPr lang="en-US" sz="8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России сосредоточено в европейской части страны.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 высокую нагрузку на западные регионы, тогда как восток страны богаче ресурсами, но требует больших затрат на инфраструктуру и управление.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перепись населения 2021 года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679" y="1835776"/>
            <a:ext cx="5765163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 ограничения геополитического положения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что одно и то же географическое преимущество часто создаёт и дополнительные риски.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России усиливает её потенциал, но требует больших вложений в транспорт, безопасность и устойчивую экономическую модель.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и аналитическим материалам по геополитике России
</a:t>
            </a:r>
            <a:endParaRPr lang="en-US" sz="9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Балтийский эксклав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Калининградская область отделена от основной территории страны и одновременно открыта к Балтийскому морю. Такое положение делает регион важным для военной логистики, транзита и контроля над северо-западным направлением.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морской форпост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 расположен на пересечении морских путей и южных рубежей России. Его значение связано с контролем над акваторией Чёрного моря, портовой инфраструктурой и размещением ключевых силовых и транспортных объектов.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Калининград и Крым: два стратегических узла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внешнеполитический манёвр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снижения внешней уязвимости через экономическую диверсификацию и расширение международных связей.
</a:t>
            </a:r>
            <a:endParaRPr lang="en-US" sz="23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влияния России на региональную политику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работают по-разному: одни повышают сдерживание, другие усиливают экономическое и переговорное влияние, но каждая сфера сталкивается со своими ограничениями.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военный и энергетический ресурсы, однако устойчивость влияния зависит от дипломатии, транспорта и способности снижать внешние ограничения.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ООН, МЭА и открытых аналитических обзоров; оценки качественные
</a:t>
            </a:r>
            <a:endParaRPr lang="en-US" sz="8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749" y="2057985"/>
            <a:ext cx="445422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421" y="2057985"/>
            <a:ext cx="445422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283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вызов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 становятся важнее из-за навигации, запасов сырья и контроля маршрутов. Это требует новых портов, ледокольного флота и точного экологического управления.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действует в условиях соперничества крупных центров силы, где важны не только территория и ресурсы, но и способность быстро адаптировать экономику, дипломатию и технологии.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такой большой страны ключевую роль играют дороги, железные магистрали, трубопроводы и цифровая инфраструктура, связывающие центр с Сибирью, Дальним Востоком и севером.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Долгосрочная устойчивость положения зависит от демографии, качества образования, науки и способности удерживать население в удалённых регионах, где особенно велик дефицит кадров.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Геополитическое положение России в XXI веке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России: потенциал, который нужно уметь реализовать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Геополитическая сила России рождается из пространства, ресурсов и положения между морями и континентами. Но этот потенциал работает только при развитой инфраструктуре, устойчивом населении и взвешенной внешней политике.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2026-06-03T03:51:36Z</dcterms:created>
  <dcterms:modified xsi:type="dcterms:W3CDTF">2026-06-03T03:51:36Z</dcterms:modified>
</cp:coreProperties>
</file>