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Хордовые: общий обзор и ключевые направления изучения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хордой, нервной трубкой и жаберными щелями — разнообразие и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биология хордовых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возникли более 500 млн лет назад, распространяясь в воде и адаптируясь к разным средам. Свыше 65 тысяч видов составляют основную ветвь животных с внутренним скелетом.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хордовых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из стадий развития у хордовых имеется хорда — прочный внутренний стержень, обеспечивающий опору тела.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имеют нервную систему в виде трубки, а также характерные жаберные щели на ранних этапах развития.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Двухсторонняя симметрия и сегментация органов помогают хордовым эффективно приспосабливаться к окружающей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Бесчерепные: строение и среда обитания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— примитивный хордовый морского дна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— полуразумное полупрозрачное существо, обитающее на морском дне. Он питается фильтрацией воды, извлекая органические частицы, не имеет черепа и позвоночника.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Оболочники: одиночные и колониальные фильтраторы моря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Оболочники, или асцидии, живут прикреплённо к субстрату в морях. Их тело покрыто защитной оболочкой, они фильтруют воду, играя важную роль в морских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ланцетника: особенности и функции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трубки и хорда в ланцетнике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имеет две нервные трубки — спинную и брюшную — а также хорду, проходящую вдоль всего тела, обеспечивая прочность и координацию движений.
</a:t>
            </a:r>
            <a:endParaRPr lang="en-US" sz="1019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и дыхательная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жаберных щелей служит для фильтрации воды и дыхания. Ланцетник поглощает кислород через жабры и поверхность тела.
</a:t>
            </a:r>
            <a:endParaRPr lang="en-US" sz="1095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пищеварительная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ланцетника замкнутая, а кровеносная система действует без настоящего сердца, обеспечивая обмен веществ в организме.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бесчерепных и их роль в экосистемах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ведут малоподвижный образ жизни, зачастую зарываясь в грунт морских глубин для защиты и питания.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питание основано на фильтрации органических частиц из воды, что способствует очистке морской среды и поддержанию её биологического баланса.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включает внешнее оплодотворение и метаморфоз, а личинки существенно отличаются от взрослых особей.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64129"/>
            <a:ext cx="3239400" cy="10389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подтипов хордовых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представлено сравнение по ключевым признакам трёх основных подтипов хордовых животных.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и позвоночник — ключевые отличия, определяющие уровень сложности и строение нервной системы.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зоологии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характеристика и разнообразие рыб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рыбы включают свыше 34 тысяч видов, отличающихся разнообразием форм и приспособлений.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группы — хрящевые рыбы, такие как акулы и скаты, и костные рыбы, включая окуня и лосося.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обеих групп характерна чешуя, а также наличие парных и непарных плавников, обеспечивающих эффективное передвижение.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обладают гибким скелетом из хряща, тогда как у костных преобладает твёрдая костная ткань.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рыбы: основные органы и 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и органы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рыбы покрыто чешуёй и имеет обтекаемую форму, что снижает сопротивление воды. Плавники обеспечивают манёвренность и скорость при плавании.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важные системы и 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служат для дыхания, сердце двухкамерное, кровеносная система замкнутая. Органы чувств воспринимают свет, химические вещества и движения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рыб: формы и среды обитания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рыбы: от быстрых хищников до скрытных донных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обитают тунец и камбала — один известен скоростью, другой приспособлен к жизни на дне. Морские рыбы занимают широкий спектр ниш и условий обитания.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рыбы: разнообразие в реках и озёрах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пресных водах широко распространены карась и окунь, адаптированные к разным типам водоёмов. Эти рыбы важны для местных экосистем и питаются различной пищей.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приспособления рыб к различным условиям
</a:t>
            </a:r>
            <a:endParaRPr lang="en-US" sz="2079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успешно обитают в разнообразных климатических зонах — от холодных арктических морей до тёплых тропиков. Антарктические виды выработали антифризные белки, предотвращающие замерзание крови, что позволяет им выживать в экстремальных температурах.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рыб обеспечивает быстрое движение в воде и уменьшает сопротивление. Некоторые виды способны обходиться с минимальным кислородом или впадать в состояние покоя, зарываясь в ил, чтобы пережить засушливый период.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способы размножения рыб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типичной рыбы и варианты заботы о потомстве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рыб и их роль в экосистемах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рыбы, например щука, охотятся на других рыб, обеспечивая контроль над численностью добычи и поддержание баланса в пищевых сетях.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Растительноядные, такие как карась, питаются водорослями и помогают регулировать рост растительной биомассы в водоёмах.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рыбы, например окунь, обладают разнообразным рационом, что увеличивает их адаптивность и роль в экосистеме как балансировщиков пищевых цепей.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выступают важными звеньями в экосистемах, участвуя в перераспределении энергии и матриц вещества среди планктона, мальков и хищников.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исчезающих видов и сохранение рыбных популяций
</a:t>
            </a:r>
            <a:endParaRPr lang="en-US" sz="206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рыб, такие как осётр, стерлядь и байкальский омуль, находятся под угрозой исчезновения из-за чрезмерного вылова и ухудшения качества воды.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популяций созданы специальные заповедники и ведутся программы по искусственному выращиванию и выпуску рыб в природные водоёмы.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квоты и ограничения на рыболовство редких видов, а также мониторинг состояния водных экосистем для сохранения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свойства и приспособления рыб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угорь — природный генератор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способен вырабатывать электрические разряды для охоты и самозащиты. Электрический угорь пользуется ими для оглушения жертв и отпугивания хищников, что делает его необычным среди рыб.
</a:t>
            </a:r>
            <a:endParaRPr lang="en-US" sz="922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Глубоководная биолюминесценция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рыбы, обитающие на больших глубинах, способны светиться благодаря специальным органам. Это помогает им привлекать добычу и общаться в темноте морских глубин.
</a:t>
            </a:r>
            <a:endParaRPr lang="en-US" sz="1068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смена пола у рыб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может изменять пол в течение жизни в зависимости от социальных условий. Хвостоколы обладают способностью к регенерации утраченных плавников, что улучшает их выживание в природе.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рыб на жизнь человека: питание и увлечения
</a:t>
            </a:r>
            <a:endParaRPr lang="en-US" sz="2299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рыболовство ежегодно обеспечивает более 90 миллионов тонн рыбы, что делает эту отрасль ключевой для экономики и питания многих стран.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— важный источник качественного белка и незаменимых омега-3 жирных кислот, необходимых для здоровья человека и развития мозга.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Аквариумистика и спортивная рыбалка способствуют развитию экологической культуры, наблюдательности и понимания поведения водных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Образовательное значение бесчерепных и рыб в биологии
</a:t>
            </a:r>
            <a:endParaRPr lang="en-US" sz="2116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бесчерепных и рыб в школьной программе помогает понять основные морфологические особенности и адаптации хордовых к среде обитания.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их примерах раскрываются процессы эволюции, а также строение тканей и органов, что облегчает усвоение сложных биологических концепций.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подтипов хордовых способствует развитию критического мышления и умения проводить научные наблюдения.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и интересные факты о хордовых
</a:t>
            </a:r>
            <a:endParaRPr lang="en-US" sz="2285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Лампреи широко применяются в исследованиях регенерации нервной ткани, помогая понять механизмы восстановления у позвоночных животных.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Модельная рыба-зебра участвует в генетических экспериментах, способствуя открытиям в области клеточного развития и биомедицины.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Рыба-луна — самая тяжёлая кость у рыб, достигающая массы до 2 тонн, демонстрируя исключительное биологическое разнообразие хордовых.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выводам: значимость хордовых животных
</a:t>
            </a:r>
            <a:endParaRPr lang="en-US" sz="2344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демонстрируют исключительное разнообразие форм и физиологических адаптаций, обеспечивающих успешное существование в различных средах.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— хорда, жаберные щели и нервная трубка — сыграли решающую роль в эволюционном развитии позвоночных животных.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бесчерепных и рыб раскрывает важные аспекты биологии и поддерживает понимание экологической устойчивости водных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практическое значение изучения хордовых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 объединяет простейших морских животных и сложных позвоночных, играющих важную роль в природе и науке. Их изучение помогает сохранять экосистемы и формировать бережное отношение к окружающему миру.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2026-05-09T14:40:16Z</dcterms:created>
  <dcterms:modified xsi:type="dcterms:W3CDTF">2026-05-09T14:40:16Z</dcterms:modified>
</cp:coreProperties>
</file>